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D078-D252-C04B-AF68-63026516BD4D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4E33-AE00-1749-A1CB-27A1637A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9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D078-D252-C04B-AF68-63026516BD4D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4E33-AE00-1749-A1CB-27A1637A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0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D078-D252-C04B-AF68-63026516BD4D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4E33-AE00-1749-A1CB-27A1637A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9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D078-D252-C04B-AF68-63026516BD4D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4E33-AE00-1749-A1CB-27A1637A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6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D078-D252-C04B-AF68-63026516BD4D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4E33-AE00-1749-A1CB-27A1637A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D078-D252-C04B-AF68-63026516BD4D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4E33-AE00-1749-A1CB-27A1637A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7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D078-D252-C04B-AF68-63026516BD4D}" type="datetimeFigureOut">
              <a:rPr lang="en-US" smtClean="0"/>
              <a:t>7/12/16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4E33-AE00-1749-A1CB-27A1637A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3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D078-D252-C04B-AF68-63026516BD4D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4E33-AE00-1749-A1CB-27A1637A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D078-D252-C04B-AF68-63026516BD4D}" type="datetimeFigureOut">
              <a:rPr lang="en-US" smtClean="0"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4E33-AE00-1749-A1CB-27A1637A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8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D078-D252-C04B-AF68-63026516BD4D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4E33-AE00-1749-A1CB-27A1637A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7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D078-D252-C04B-AF68-63026516BD4D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4E33-AE00-1749-A1CB-27A1637A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4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FD078-D252-C04B-AF68-63026516BD4D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4E33-AE00-1749-A1CB-27A1637A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0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24892" y="2150895"/>
            <a:ext cx="2701066" cy="1517463"/>
          </a:xfrm>
        </p:spPr>
        <p:txBody>
          <a:bodyPr/>
          <a:lstStyle/>
          <a:p>
            <a:r>
              <a:rPr lang="en-US" smtClean="0"/>
              <a:t>Part 1.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4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198" y="2387563"/>
            <a:ext cx="1969546" cy="1194734"/>
          </a:xfrm>
        </p:spPr>
        <p:txBody>
          <a:bodyPr/>
          <a:lstStyle/>
          <a:p>
            <a:r>
              <a:rPr lang="en-US" dirty="0" smtClean="0"/>
              <a:t>Part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8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34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1409" y="2161652"/>
            <a:ext cx="1948031" cy="1227007"/>
          </a:xfrm>
        </p:spPr>
        <p:txBody>
          <a:bodyPr/>
          <a:lstStyle/>
          <a:p>
            <a:r>
              <a:rPr lang="en-US" dirty="0" smtClean="0"/>
              <a:t>Part 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1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82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97" y="2473624"/>
            <a:ext cx="2776369" cy="1635797"/>
          </a:xfrm>
        </p:spPr>
        <p:txBody>
          <a:bodyPr/>
          <a:lstStyle/>
          <a:p>
            <a:r>
              <a:rPr lang="en-US" smtClean="0"/>
              <a:t>Part 4.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7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1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</Words>
  <Application>Microsoft Macintosh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Part 1.</vt:lpstr>
      <vt:lpstr>PowerPoint Presentation</vt:lpstr>
      <vt:lpstr>Part 2.</vt:lpstr>
      <vt:lpstr>PowerPoint Presentation</vt:lpstr>
      <vt:lpstr>Part 3.</vt:lpstr>
      <vt:lpstr>PowerPoint Presentation</vt:lpstr>
      <vt:lpstr>Part 4.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 Tietjen</dc:creator>
  <cp:lastModifiedBy>Kristina Tietjen</cp:lastModifiedBy>
  <cp:revision>2</cp:revision>
  <dcterms:created xsi:type="dcterms:W3CDTF">2016-07-12T23:08:47Z</dcterms:created>
  <dcterms:modified xsi:type="dcterms:W3CDTF">2016-07-12T23:40:32Z</dcterms:modified>
</cp:coreProperties>
</file>