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3" r:id="rId3"/>
    <p:sldId id="268" r:id="rId4"/>
    <p:sldId id="272" r:id="rId5"/>
    <p:sldId id="256" r:id="rId6"/>
    <p:sldId id="257" r:id="rId7"/>
    <p:sldId id="264" r:id="rId8"/>
    <p:sldId id="265" r:id="rId9"/>
    <p:sldId id="266" r:id="rId10"/>
    <p:sldId id="267" r:id="rId11"/>
    <p:sldId id="269" r:id="rId12"/>
    <p:sldId id="261" r:id="rId13"/>
    <p:sldId id="263" r:id="rId14"/>
    <p:sldId id="270" r:id="rId15"/>
    <p:sldId id="271" r:id="rId16"/>
    <p:sldId id="25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D078-D252-C04B-AF68-63026516BD4D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4E33-AE00-1749-A1CB-27A1637A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97" y="2473624"/>
            <a:ext cx="2776369" cy="1635797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08000"/>
            <a:ext cx="8102600" cy="58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8791" y="138668"/>
            <a:ext cx="483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was your main reason for change? -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2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588" y="2430593"/>
            <a:ext cx="2883946" cy="1173219"/>
          </a:xfrm>
        </p:spPr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15" y="713577"/>
            <a:ext cx="8102600" cy="58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913" y="344245"/>
            <a:ext cx="104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your opinion, how important is fundamental research to the government in your country of work? -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2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the past 10 </a:t>
            </a:r>
            <a:r>
              <a:rPr lang="en-US" sz="2000" dirty="0" err="1" smtClean="0"/>
              <a:t>yrs</a:t>
            </a:r>
            <a:r>
              <a:rPr lang="en-US" sz="2000" dirty="0" smtClean="0"/>
              <a:t>, have any type(s) of research become a higher priority for the government in your country of work? - Canada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144545"/>
            <a:ext cx="7443545" cy="53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501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 smtClean="0"/>
              <a:t>Do you think the availability of research funding will change in your county of work in the next 5 </a:t>
            </a:r>
            <a:r>
              <a:rPr lang="en-US" sz="2000" dirty="0" err="1" smtClean="0"/>
              <a:t>yrs</a:t>
            </a:r>
            <a:r>
              <a:rPr lang="en-US" sz="2000" dirty="0" smtClean="0"/>
              <a:t>? - Canada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57" y="873760"/>
            <a:ext cx="8102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0"/>
            <a:ext cx="10557734" cy="1011219"/>
          </a:xfrm>
        </p:spPr>
        <p:txBody>
          <a:bodyPr>
            <a:noAutofit/>
          </a:bodyPr>
          <a:lstStyle/>
          <a:p>
            <a:r>
              <a:rPr lang="en-US" sz="2000" dirty="0" smtClean="0"/>
              <a:t>Do you think changes in funding availability in your country of work will influence the likelihood of the next generation to pursue careers in research? - Canada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830730"/>
            <a:ext cx="8102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198" y="2387563"/>
            <a:ext cx="1969546" cy="1194734"/>
          </a:xfrm>
        </p:spPr>
        <p:txBody>
          <a:bodyPr/>
          <a:lstStyle/>
          <a:p>
            <a:r>
              <a:rPr lang="en-US" dirty="0" smtClean="0"/>
              <a:t>Part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8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409" y="2161652"/>
            <a:ext cx="1948031" cy="1227007"/>
          </a:xfrm>
        </p:spPr>
        <p:txBody>
          <a:bodyPr/>
          <a:lstStyle/>
          <a:p>
            <a:r>
              <a:rPr lang="en-US" dirty="0" smtClean="0"/>
              <a:t>Part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9" y="214173"/>
            <a:ext cx="8616876" cy="62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52" y="87817"/>
            <a:ext cx="10837433" cy="4201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Field of research? - All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08000"/>
            <a:ext cx="81026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93" y="733910"/>
            <a:ext cx="8102600" cy="584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700" y="225911"/>
            <a:ext cx="271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of research? -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24892" y="2150895"/>
            <a:ext cx="2701066" cy="1517463"/>
          </a:xfrm>
        </p:spPr>
        <p:txBody>
          <a:bodyPr/>
          <a:lstStyle/>
          <a:p>
            <a:r>
              <a:rPr lang="en-US" smtClean="0"/>
              <a:t>Part 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318" y="96185"/>
            <a:ext cx="6078967" cy="4690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type is your current research?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42" y="834139"/>
            <a:ext cx="7410264" cy="5342824"/>
          </a:xfrm>
        </p:spPr>
      </p:pic>
    </p:spTree>
    <p:extLst>
      <p:ext uri="{BB962C8B-B14F-4D97-AF65-F5344CB8AC3E}">
        <p14:creationId xmlns:p14="http://schemas.microsoft.com/office/powerpoint/2010/main" val="211094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08000"/>
            <a:ext cx="8102600" cy="58420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00318" y="96185"/>
            <a:ext cx="6078967" cy="46901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What type is your current research? - Canada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56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08000"/>
            <a:ext cx="8102600" cy="58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882" y="138668"/>
            <a:ext cx="376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in type in the past 10 </a:t>
            </a:r>
            <a:r>
              <a:rPr lang="en-US" dirty="0" err="1" smtClean="0"/>
              <a:t>yrs</a:t>
            </a:r>
            <a:r>
              <a:rPr lang="en-US" dirty="0" smtClean="0"/>
              <a:t>?  -All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08000"/>
            <a:ext cx="8102600" cy="58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671" y="258184"/>
            <a:ext cx="43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type was your past research? - Canada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170</Words>
  <Application>Microsoft Macintosh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Part 5.</vt:lpstr>
      <vt:lpstr>PowerPoint Presentation</vt:lpstr>
      <vt:lpstr>Field of research? - All</vt:lpstr>
      <vt:lpstr>PowerPoint Presentation</vt:lpstr>
      <vt:lpstr>Part 1.</vt:lpstr>
      <vt:lpstr>What type is your current research?</vt:lpstr>
      <vt:lpstr>PowerPoint Presentation</vt:lpstr>
      <vt:lpstr>PowerPoint Presentation</vt:lpstr>
      <vt:lpstr>PowerPoint Presentation</vt:lpstr>
      <vt:lpstr>PowerPoint Presentation</vt:lpstr>
      <vt:lpstr>Part 4</vt:lpstr>
      <vt:lpstr>PowerPoint Presentation</vt:lpstr>
      <vt:lpstr>In the past 10 yrs, have any type(s) of research become a higher priority for the government in your country of work? - Canada</vt:lpstr>
      <vt:lpstr>Do you think the availability of research funding will change in your county of work in the next 5 yrs? - Canada</vt:lpstr>
      <vt:lpstr>Do you think changes in funding availability in your country of work will influence the likelihood of the next generation to pursue careers in research? - Canada</vt:lpstr>
      <vt:lpstr>Part 2.</vt:lpstr>
      <vt:lpstr>Part 3.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Tietjen</dc:creator>
  <cp:lastModifiedBy>Kristina Tietjen</cp:lastModifiedBy>
  <cp:revision>4</cp:revision>
  <dcterms:created xsi:type="dcterms:W3CDTF">2016-07-12T23:08:47Z</dcterms:created>
  <dcterms:modified xsi:type="dcterms:W3CDTF">2016-07-15T00:26:20Z</dcterms:modified>
</cp:coreProperties>
</file>