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32"/>
  </p:notesMasterIdLst>
  <p:sldIdLst>
    <p:sldId id="256"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27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5332" autoAdjust="0"/>
  </p:normalViewPr>
  <p:slideViewPr>
    <p:cSldViewPr snapToGrid="0">
      <p:cViewPr varScale="1">
        <p:scale>
          <a:sx n="84" d="100"/>
          <a:sy n="84" d="100"/>
        </p:scale>
        <p:origin x="59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C3852B-3AE9-40C9-A4B6-5E08FA3F299D}" type="doc">
      <dgm:prSet loTypeId="urn:microsoft.com/office/officeart/2005/8/layout/orgChart1" loCatId="hierarchy" qsTypeId="urn:microsoft.com/office/officeart/2005/8/quickstyle/simple2" qsCatId="simple" csTypeId="urn:microsoft.com/office/officeart/2005/8/colors/colorful3" csCatId="colorful" phldr="1"/>
      <dgm:spPr/>
      <dgm:t>
        <a:bodyPr/>
        <a:lstStyle/>
        <a:p>
          <a:pPr rtl="1"/>
          <a:endParaRPr lang="ar-EG"/>
        </a:p>
      </dgm:t>
    </dgm:pt>
    <dgm:pt modelId="{4B945F2E-15BC-4367-825A-D328E545691B}">
      <dgm:prSet phldrT="[Text]" custT="1">
        <dgm:style>
          <a:lnRef idx="1">
            <a:schemeClr val="accent1"/>
          </a:lnRef>
          <a:fillRef idx="3">
            <a:schemeClr val="accent1"/>
          </a:fillRef>
          <a:effectRef idx="2">
            <a:schemeClr val="accent1"/>
          </a:effectRef>
          <a:fontRef idx="minor">
            <a:schemeClr val="lt1"/>
          </a:fontRef>
        </dgm:style>
      </dgm:prSet>
      <dgm:spPr/>
      <dgm:t>
        <a:bodyPr/>
        <a:lstStyle/>
        <a:p>
          <a:pPr rtl="1"/>
          <a:r>
            <a:rPr lang="en-US" sz="4000" dirty="0" smtClean="0">
              <a:solidFill>
                <a:schemeClr val="bg1"/>
              </a:solidFill>
            </a:rPr>
            <a:t>Computer</a:t>
          </a:r>
          <a:endParaRPr lang="ar-EG" sz="4000" dirty="0">
            <a:solidFill>
              <a:schemeClr val="bg1"/>
            </a:solidFill>
          </a:endParaRPr>
        </a:p>
      </dgm:t>
    </dgm:pt>
    <dgm:pt modelId="{7D5B68A3-1AC7-4674-9598-6C9E38A23CF4}" type="parTrans" cxnId="{1A53F53C-C63E-45EF-A99A-7B698E162D14}">
      <dgm:prSet/>
      <dgm:spPr/>
      <dgm:t>
        <a:bodyPr/>
        <a:lstStyle/>
        <a:p>
          <a:pPr rtl="1"/>
          <a:endParaRPr lang="ar-EG"/>
        </a:p>
      </dgm:t>
    </dgm:pt>
    <dgm:pt modelId="{4FC872AF-F58D-4D2A-B210-09AA988FB026}" type="sibTrans" cxnId="{1A53F53C-C63E-45EF-A99A-7B698E162D14}">
      <dgm:prSet/>
      <dgm:spPr/>
      <dgm:t>
        <a:bodyPr/>
        <a:lstStyle/>
        <a:p>
          <a:pPr rtl="1"/>
          <a:endParaRPr lang="ar-EG"/>
        </a:p>
      </dgm:t>
    </dgm:pt>
    <dgm:pt modelId="{CDB060D9-DA46-4921-B680-D482C9F0ACA7}">
      <dgm:prSet phldrT="[Text]" custT="1"/>
      <dgm:spPr/>
      <dgm:t>
        <a:bodyPr/>
        <a:lstStyle/>
        <a:p>
          <a:pPr algn="ctr" rtl="1"/>
          <a:r>
            <a:rPr lang="en-US" sz="4000" smtClean="0"/>
            <a:t>Hardware</a:t>
          </a:r>
        </a:p>
        <a:p>
          <a:pPr algn="ctr" rtl="1"/>
          <a:r>
            <a:rPr lang="en-US" sz="1600" b="1" smtClean="0">
              <a:effectLst/>
            </a:rPr>
            <a:t>Any physical touchy Components  </a:t>
          </a:r>
          <a:endParaRPr lang="ar-EG" sz="2800" b="1" dirty="0">
            <a:effectLst/>
          </a:endParaRPr>
        </a:p>
      </dgm:t>
    </dgm:pt>
    <dgm:pt modelId="{93218413-960B-4F06-BC26-7ECEF30C5C22}" type="parTrans" cxnId="{4EF26331-7BCA-4610-8350-CAAC39EFF54D}">
      <dgm:prSet/>
      <dgm:spPr/>
      <dgm:t>
        <a:bodyPr/>
        <a:lstStyle/>
        <a:p>
          <a:pPr rtl="1"/>
          <a:endParaRPr lang="ar-EG"/>
        </a:p>
      </dgm:t>
    </dgm:pt>
    <dgm:pt modelId="{A1B69863-26AA-49E3-9AB5-28E02854FE3E}" type="sibTrans" cxnId="{4EF26331-7BCA-4610-8350-CAAC39EFF54D}">
      <dgm:prSet/>
      <dgm:spPr/>
      <dgm:t>
        <a:bodyPr/>
        <a:lstStyle/>
        <a:p>
          <a:pPr rtl="1"/>
          <a:endParaRPr lang="ar-EG"/>
        </a:p>
      </dgm:t>
    </dgm:pt>
    <dgm:pt modelId="{D84F68EC-EB2A-432D-B96C-957C2FC4037F}">
      <dgm:prSet phldrT="[Text]" custT="1"/>
      <dgm:spPr/>
      <dgm:t>
        <a:bodyPr/>
        <a:lstStyle/>
        <a:p>
          <a:pPr algn="ctr" rtl="0"/>
          <a:r>
            <a:rPr lang="en-US" sz="3400" smtClean="0"/>
            <a:t>Software </a:t>
          </a:r>
        </a:p>
        <a:p>
          <a:pPr algn="ctr" rtl="0"/>
          <a:r>
            <a:rPr lang="en-US" sz="1600" b="1" smtClean="0">
              <a:effectLst/>
            </a:rPr>
            <a:t>Any logical untouched Components</a:t>
          </a:r>
          <a:endParaRPr lang="ar-EG" sz="4000" dirty="0"/>
        </a:p>
      </dgm:t>
    </dgm:pt>
    <dgm:pt modelId="{F68D3DD3-299E-4965-8D0E-5432E276D503}" type="parTrans" cxnId="{364907E8-2FF0-4DC0-B1BC-1845871D7C76}">
      <dgm:prSet/>
      <dgm:spPr/>
      <dgm:t>
        <a:bodyPr/>
        <a:lstStyle/>
        <a:p>
          <a:pPr rtl="1"/>
          <a:endParaRPr lang="ar-EG"/>
        </a:p>
      </dgm:t>
    </dgm:pt>
    <dgm:pt modelId="{8DC0B2A7-784E-4DF0-B255-6D5DC0CE8FC7}" type="sibTrans" cxnId="{364907E8-2FF0-4DC0-B1BC-1845871D7C76}">
      <dgm:prSet/>
      <dgm:spPr/>
      <dgm:t>
        <a:bodyPr/>
        <a:lstStyle/>
        <a:p>
          <a:pPr rtl="1"/>
          <a:endParaRPr lang="ar-EG"/>
        </a:p>
      </dgm:t>
    </dgm:pt>
    <dgm:pt modelId="{2D02312C-5A0F-4B7A-8F6F-F564DEA65F75}" type="pres">
      <dgm:prSet presAssocID="{1EC3852B-3AE9-40C9-A4B6-5E08FA3F299D}" presName="hierChild1" presStyleCnt="0">
        <dgm:presLayoutVars>
          <dgm:orgChart val="1"/>
          <dgm:chPref val="1"/>
          <dgm:dir/>
          <dgm:animOne val="branch"/>
          <dgm:animLvl val="lvl"/>
          <dgm:resizeHandles/>
        </dgm:presLayoutVars>
      </dgm:prSet>
      <dgm:spPr/>
      <dgm:t>
        <a:bodyPr/>
        <a:lstStyle/>
        <a:p>
          <a:endParaRPr lang="en-US"/>
        </a:p>
      </dgm:t>
    </dgm:pt>
    <dgm:pt modelId="{76E30922-D8C0-4992-B3D4-5B1D36F9F283}" type="pres">
      <dgm:prSet presAssocID="{4B945F2E-15BC-4367-825A-D328E545691B}" presName="hierRoot1" presStyleCnt="0">
        <dgm:presLayoutVars>
          <dgm:hierBranch val="init"/>
        </dgm:presLayoutVars>
      </dgm:prSet>
      <dgm:spPr/>
    </dgm:pt>
    <dgm:pt modelId="{244282BE-046F-4D71-9681-1E61DD1DD36F}" type="pres">
      <dgm:prSet presAssocID="{4B945F2E-15BC-4367-825A-D328E545691B}" presName="rootComposite1" presStyleCnt="0"/>
      <dgm:spPr/>
    </dgm:pt>
    <dgm:pt modelId="{CC05FCD6-CA0D-495C-B892-AB1D880E9B15}" type="pres">
      <dgm:prSet presAssocID="{4B945F2E-15BC-4367-825A-D328E545691B}" presName="rootText1" presStyleLbl="node0" presStyleIdx="0" presStyleCnt="1">
        <dgm:presLayoutVars>
          <dgm:chPref val="3"/>
        </dgm:presLayoutVars>
      </dgm:prSet>
      <dgm:spPr/>
      <dgm:t>
        <a:bodyPr/>
        <a:lstStyle/>
        <a:p>
          <a:endParaRPr lang="en-US"/>
        </a:p>
      </dgm:t>
    </dgm:pt>
    <dgm:pt modelId="{A764EE19-1348-4BAD-9FD9-9B14AA2DC82F}" type="pres">
      <dgm:prSet presAssocID="{4B945F2E-15BC-4367-825A-D328E545691B}" presName="rootConnector1" presStyleLbl="node1" presStyleIdx="0" presStyleCnt="0"/>
      <dgm:spPr/>
      <dgm:t>
        <a:bodyPr/>
        <a:lstStyle/>
        <a:p>
          <a:endParaRPr lang="en-US"/>
        </a:p>
      </dgm:t>
    </dgm:pt>
    <dgm:pt modelId="{9B69033F-52A4-4854-9AD5-43DA7DC5870C}" type="pres">
      <dgm:prSet presAssocID="{4B945F2E-15BC-4367-825A-D328E545691B}" presName="hierChild2" presStyleCnt="0"/>
      <dgm:spPr/>
    </dgm:pt>
    <dgm:pt modelId="{B1CE448E-BFB5-4DB3-B33E-221E5521A602}" type="pres">
      <dgm:prSet presAssocID="{93218413-960B-4F06-BC26-7ECEF30C5C22}" presName="Name37" presStyleLbl="parChTrans1D2" presStyleIdx="0" presStyleCnt="2"/>
      <dgm:spPr/>
      <dgm:t>
        <a:bodyPr/>
        <a:lstStyle/>
        <a:p>
          <a:endParaRPr lang="en-US"/>
        </a:p>
      </dgm:t>
    </dgm:pt>
    <dgm:pt modelId="{0F276047-9158-49A4-A7D5-CDC0784064DC}" type="pres">
      <dgm:prSet presAssocID="{CDB060D9-DA46-4921-B680-D482C9F0ACA7}" presName="hierRoot2" presStyleCnt="0">
        <dgm:presLayoutVars>
          <dgm:hierBranch val="init"/>
        </dgm:presLayoutVars>
      </dgm:prSet>
      <dgm:spPr/>
    </dgm:pt>
    <dgm:pt modelId="{D9088AB9-D8FE-4090-A9B6-F886566541A1}" type="pres">
      <dgm:prSet presAssocID="{CDB060D9-DA46-4921-B680-D482C9F0ACA7}" presName="rootComposite" presStyleCnt="0"/>
      <dgm:spPr/>
    </dgm:pt>
    <dgm:pt modelId="{20B35ABE-9E14-41EF-874E-DD2D82DCAEA2}" type="pres">
      <dgm:prSet presAssocID="{CDB060D9-DA46-4921-B680-D482C9F0ACA7}" presName="rootText" presStyleLbl="node2" presStyleIdx="0" presStyleCnt="2">
        <dgm:presLayoutVars>
          <dgm:chPref val="3"/>
        </dgm:presLayoutVars>
      </dgm:prSet>
      <dgm:spPr/>
      <dgm:t>
        <a:bodyPr/>
        <a:lstStyle/>
        <a:p>
          <a:pPr rtl="1"/>
          <a:endParaRPr lang="ar-EG"/>
        </a:p>
      </dgm:t>
    </dgm:pt>
    <dgm:pt modelId="{7397692F-3427-4DC0-BCA8-55911AF6608D}" type="pres">
      <dgm:prSet presAssocID="{CDB060D9-DA46-4921-B680-D482C9F0ACA7}" presName="rootConnector" presStyleLbl="node2" presStyleIdx="0" presStyleCnt="2"/>
      <dgm:spPr/>
      <dgm:t>
        <a:bodyPr/>
        <a:lstStyle/>
        <a:p>
          <a:endParaRPr lang="en-US"/>
        </a:p>
      </dgm:t>
    </dgm:pt>
    <dgm:pt modelId="{57620833-11B0-4247-BA5A-11EC72C84060}" type="pres">
      <dgm:prSet presAssocID="{CDB060D9-DA46-4921-B680-D482C9F0ACA7}" presName="hierChild4" presStyleCnt="0"/>
      <dgm:spPr/>
    </dgm:pt>
    <dgm:pt modelId="{18A24DBA-0AA4-4C88-A16B-5C323A5053BB}" type="pres">
      <dgm:prSet presAssocID="{CDB060D9-DA46-4921-B680-D482C9F0ACA7}" presName="hierChild5" presStyleCnt="0"/>
      <dgm:spPr/>
    </dgm:pt>
    <dgm:pt modelId="{9BCDFB8E-D9C6-48AD-8649-1C29DD96DBF9}" type="pres">
      <dgm:prSet presAssocID="{F68D3DD3-299E-4965-8D0E-5432E276D503}" presName="Name37" presStyleLbl="parChTrans1D2" presStyleIdx="1" presStyleCnt="2"/>
      <dgm:spPr/>
      <dgm:t>
        <a:bodyPr/>
        <a:lstStyle/>
        <a:p>
          <a:endParaRPr lang="en-US"/>
        </a:p>
      </dgm:t>
    </dgm:pt>
    <dgm:pt modelId="{4074297B-77DC-463B-8018-A063320348D4}" type="pres">
      <dgm:prSet presAssocID="{D84F68EC-EB2A-432D-B96C-957C2FC4037F}" presName="hierRoot2" presStyleCnt="0">
        <dgm:presLayoutVars>
          <dgm:hierBranch val="init"/>
        </dgm:presLayoutVars>
      </dgm:prSet>
      <dgm:spPr/>
    </dgm:pt>
    <dgm:pt modelId="{6C7CA3C4-6A6C-424A-A169-D6C3091C7FD8}" type="pres">
      <dgm:prSet presAssocID="{D84F68EC-EB2A-432D-B96C-957C2FC4037F}" presName="rootComposite" presStyleCnt="0"/>
      <dgm:spPr/>
    </dgm:pt>
    <dgm:pt modelId="{F869184E-A4FA-426D-9BE6-51A573C10087}" type="pres">
      <dgm:prSet presAssocID="{D84F68EC-EB2A-432D-B96C-957C2FC4037F}" presName="rootText" presStyleLbl="node2" presStyleIdx="1" presStyleCnt="2">
        <dgm:presLayoutVars>
          <dgm:chPref val="3"/>
        </dgm:presLayoutVars>
      </dgm:prSet>
      <dgm:spPr/>
      <dgm:t>
        <a:bodyPr/>
        <a:lstStyle/>
        <a:p>
          <a:pPr rtl="1"/>
          <a:endParaRPr lang="ar-EG"/>
        </a:p>
      </dgm:t>
    </dgm:pt>
    <dgm:pt modelId="{091A6A2B-C0A0-44ED-BADD-A7CA3CB93C0B}" type="pres">
      <dgm:prSet presAssocID="{D84F68EC-EB2A-432D-B96C-957C2FC4037F}" presName="rootConnector" presStyleLbl="node2" presStyleIdx="1" presStyleCnt="2"/>
      <dgm:spPr/>
      <dgm:t>
        <a:bodyPr/>
        <a:lstStyle/>
        <a:p>
          <a:endParaRPr lang="en-US"/>
        </a:p>
      </dgm:t>
    </dgm:pt>
    <dgm:pt modelId="{50AB0F9A-380B-4D85-A226-BD873058E8A4}" type="pres">
      <dgm:prSet presAssocID="{D84F68EC-EB2A-432D-B96C-957C2FC4037F}" presName="hierChild4" presStyleCnt="0"/>
      <dgm:spPr/>
    </dgm:pt>
    <dgm:pt modelId="{C9346D36-B6B1-432C-A666-D8588F0569D7}" type="pres">
      <dgm:prSet presAssocID="{D84F68EC-EB2A-432D-B96C-957C2FC4037F}" presName="hierChild5" presStyleCnt="0"/>
      <dgm:spPr/>
    </dgm:pt>
    <dgm:pt modelId="{72F0BF85-B2A8-4119-B0A9-33C1E06600F1}" type="pres">
      <dgm:prSet presAssocID="{4B945F2E-15BC-4367-825A-D328E545691B}" presName="hierChild3" presStyleCnt="0"/>
      <dgm:spPr/>
    </dgm:pt>
  </dgm:ptLst>
  <dgm:cxnLst>
    <dgm:cxn modelId="{6568B59E-8E61-4A89-B1A0-69EA6CBF8617}" type="presOf" srcId="{4B945F2E-15BC-4367-825A-D328E545691B}" destId="{A764EE19-1348-4BAD-9FD9-9B14AA2DC82F}" srcOrd="1" destOrd="0" presId="urn:microsoft.com/office/officeart/2005/8/layout/orgChart1"/>
    <dgm:cxn modelId="{ADE13E0F-5919-41EA-88A2-BB52D029E6EE}" type="presOf" srcId="{F68D3DD3-299E-4965-8D0E-5432E276D503}" destId="{9BCDFB8E-D9C6-48AD-8649-1C29DD96DBF9}" srcOrd="0" destOrd="0" presId="urn:microsoft.com/office/officeart/2005/8/layout/orgChart1"/>
    <dgm:cxn modelId="{CFF3E3F5-7478-47F5-961D-374122966777}" type="presOf" srcId="{CDB060D9-DA46-4921-B680-D482C9F0ACA7}" destId="{7397692F-3427-4DC0-BCA8-55911AF6608D}" srcOrd="1" destOrd="0" presId="urn:microsoft.com/office/officeart/2005/8/layout/orgChart1"/>
    <dgm:cxn modelId="{7B491798-23DE-4AB1-8206-9DBADDD41B08}" type="presOf" srcId="{D84F68EC-EB2A-432D-B96C-957C2FC4037F}" destId="{F869184E-A4FA-426D-9BE6-51A573C10087}" srcOrd="0" destOrd="0" presId="urn:microsoft.com/office/officeart/2005/8/layout/orgChart1"/>
    <dgm:cxn modelId="{2FACEDE2-726D-4DCC-83E1-114CB7C87BC2}" type="presOf" srcId="{4B945F2E-15BC-4367-825A-D328E545691B}" destId="{CC05FCD6-CA0D-495C-B892-AB1D880E9B15}" srcOrd="0" destOrd="0" presId="urn:microsoft.com/office/officeart/2005/8/layout/orgChart1"/>
    <dgm:cxn modelId="{4EF26331-7BCA-4610-8350-CAAC39EFF54D}" srcId="{4B945F2E-15BC-4367-825A-D328E545691B}" destId="{CDB060D9-DA46-4921-B680-D482C9F0ACA7}" srcOrd="0" destOrd="0" parTransId="{93218413-960B-4F06-BC26-7ECEF30C5C22}" sibTransId="{A1B69863-26AA-49E3-9AB5-28E02854FE3E}"/>
    <dgm:cxn modelId="{54AFCF9F-5CB6-4A8D-B1EF-80ED0899E191}" type="presOf" srcId="{93218413-960B-4F06-BC26-7ECEF30C5C22}" destId="{B1CE448E-BFB5-4DB3-B33E-221E5521A602}" srcOrd="0" destOrd="0" presId="urn:microsoft.com/office/officeart/2005/8/layout/orgChart1"/>
    <dgm:cxn modelId="{4CEA1E6B-E6E7-413D-8C8A-2BCE05864646}" type="presOf" srcId="{CDB060D9-DA46-4921-B680-D482C9F0ACA7}" destId="{20B35ABE-9E14-41EF-874E-DD2D82DCAEA2}" srcOrd="0" destOrd="0" presId="urn:microsoft.com/office/officeart/2005/8/layout/orgChart1"/>
    <dgm:cxn modelId="{364907E8-2FF0-4DC0-B1BC-1845871D7C76}" srcId="{4B945F2E-15BC-4367-825A-D328E545691B}" destId="{D84F68EC-EB2A-432D-B96C-957C2FC4037F}" srcOrd="1" destOrd="0" parTransId="{F68D3DD3-299E-4965-8D0E-5432E276D503}" sibTransId="{8DC0B2A7-784E-4DF0-B255-6D5DC0CE8FC7}"/>
    <dgm:cxn modelId="{1A53F53C-C63E-45EF-A99A-7B698E162D14}" srcId="{1EC3852B-3AE9-40C9-A4B6-5E08FA3F299D}" destId="{4B945F2E-15BC-4367-825A-D328E545691B}" srcOrd="0" destOrd="0" parTransId="{7D5B68A3-1AC7-4674-9598-6C9E38A23CF4}" sibTransId="{4FC872AF-F58D-4D2A-B210-09AA988FB026}"/>
    <dgm:cxn modelId="{AAD164F9-AAC8-481F-8E72-11303059D93D}" type="presOf" srcId="{D84F68EC-EB2A-432D-B96C-957C2FC4037F}" destId="{091A6A2B-C0A0-44ED-BADD-A7CA3CB93C0B}" srcOrd="1" destOrd="0" presId="urn:microsoft.com/office/officeart/2005/8/layout/orgChart1"/>
    <dgm:cxn modelId="{F445E46E-CA7E-4DEC-B896-DB839880A450}" type="presOf" srcId="{1EC3852B-3AE9-40C9-A4B6-5E08FA3F299D}" destId="{2D02312C-5A0F-4B7A-8F6F-F564DEA65F75}" srcOrd="0" destOrd="0" presId="urn:microsoft.com/office/officeart/2005/8/layout/orgChart1"/>
    <dgm:cxn modelId="{DCE9BDA5-B317-4416-82ED-66D357E536F9}" type="presParOf" srcId="{2D02312C-5A0F-4B7A-8F6F-F564DEA65F75}" destId="{76E30922-D8C0-4992-B3D4-5B1D36F9F283}" srcOrd="0" destOrd="0" presId="urn:microsoft.com/office/officeart/2005/8/layout/orgChart1"/>
    <dgm:cxn modelId="{410BBAF0-12B2-4FBE-981A-156BACCE0D22}" type="presParOf" srcId="{76E30922-D8C0-4992-B3D4-5B1D36F9F283}" destId="{244282BE-046F-4D71-9681-1E61DD1DD36F}" srcOrd="0" destOrd="0" presId="urn:microsoft.com/office/officeart/2005/8/layout/orgChart1"/>
    <dgm:cxn modelId="{A1F5ADF5-F17B-4941-91B6-024DAE52D9D6}" type="presParOf" srcId="{244282BE-046F-4D71-9681-1E61DD1DD36F}" destId="{CC05FCD6-CA0D-495C-B892-AB1D880E9B15}" srcOrd="0" destOrd="0" presId="urn:microsoft.com/office/officeart/2005/8/layout/orgChart1"/>
    <dgm:cxn modelId="{0D562264-B2FE-409F-B4F4-92DD6655B9C2}" type="presParOf" srcId="{244282BE-046F-4D71-9681-1E61DD1DD36F}" destId="{A764EE19-1348-4BAD-9FD9-9B14AA2DC82F}" srcOrd="1" destOrd="0" presId="urn:microsoft.com/office/officeart/2005/8/layout/orgChart1"/>
    <dgm:cxn modelId="{E8945EBF-D02B-423F-8BEC-0F99F169A500}" type="presParOf" srcId="{76E30922-D8C0-4992-B3D4-5B1D36F9F283}" destId="{9B69033F-52A4-4854-9AD5-43DA7DC5870C}" srcOrd="1" destOrd="0" presId="urn:microsoft.com/office/officeart/2005/8/layout/orgChart1"/>
    <dgm:cxn modelId="{3CE7756F-C21E-4472-B043-B551E946A793}" type="presParOf" srcId="{9B69033F-52A4-4854-9AD5-43DA7DC5870C}" destId="{B1CE448E-BFB5-4DB3-B33E-221E5521A602}" srcOrd="0" destOrd="0" presId="urn:microsoft.com/office/officeart/2005/8/layout/orgChart1"/>
    <dgm:cxn modelId="{7A114A39-5E74-48E3-8A63-8DC82C0C23B3}" type="presParOf" srcId="{9B69033F-52A4-4854-9AD5-43DA7DC5870C}" destId="{0F276047-9158-49A4-A7D5-CDC0784064DC}" srcOrd="1" destOrd="0" presId="urn:microsoft.com/office/officeart/2005/8/layout/orgChart1"/>
    <dgm:cxn modelId="{1C262177-2D35-4EF7-AE8E-B6FF6DB2325F}" type="presParOf" srcId="{0F276047-9158-49A4-A7D5-CDC0784064DC}" destId="{D9088AB9-D8FE-4090-A9B6-F886566541A1}" srcOrd="0" destOrd="0" presId="urn:microsoft.com/office/officeart/2005/8/layout/orgChart1"/>
    <dgm:cxn modelId="{C3FF34A6-8416-452B-BBBF-3D79F5CFE63F}" type="presParOf" srcId="{D9088AB9-D8FE-4090-A9B6-F886566541A1}" destId="{20B35ABE-9E14-41EF-874E-DD2D82DCAEA2}" srcOrd="0" destOrd="0" presId="urn:microsoft.com/office/officeart/2005/8/layout/orgChart1"/>
    <dgm:cxn modelId="{FD7B501D-8A61-4C57-A03B-229737F4495B}" type="presParOf" srcId="{D9088AB9-D8FE-4090-A9B6-F886566541A1}" destId="{7397692F-3427-4DC0-BCA8-55911AF6608D}" srcOrd="1" destOrd="0" presId="urn:microsoft.com/office/officeart/2005/8/layout/orgChart1"/>
    <dgm:cxn modelId="{F7DD49AB-A896-43B7-842B-91FC06A7224B}" type="presParOf" srcId="{0F276047-9158-49A4-A7D5-CDC0784064DC}" destId="{57620833-11B0-4247-BA5A-11EC72C84060}" srcOrd="1" destOrd="0" presId="urn:microsoft.com/office/officeart/2005/8/layout/orgChart1"/>
    <dgm:cxn modelId="{3D8347D5-8B10-499C-B100-82205EF362C6}" type="presParOf" srcId="{0F276047-9158-49A4-A7D5-CDC0784064DC}" destId="{18A24DBA-0AA4-4C88-A16B-5C323A5053BB}" srcOrd="2" destOrd="0" presId="urn:microsoft.com/office/officeart/2005/8/layout/orgChart1"/>
    <dgm:cxn modelId="{1382A58F-440A-4097-BF42-38B45C6A3336}" type="presParOf" srcId="{9B69033F-52A4-4854-9AD5-43DA7DC5870C}" destId="{9BCDFB8E-D9C6-48AD-8649-1C29DD96DBF9}" srcOrd="2" destOrd="0" presId="urn:microsoft.com/office/officeart/2005/8/layout/orgChart1"/>
    <dgm:cxn modelId="{15126FAD-30E0-4290-B61E-2CB92D614111}" type="presParOf" srcId="{9B69033F-52A4-4854-9AD5-43DA7DC5870C}" destId="{4074297B-77DC-463B-8018-A063320348D4}" srcOrd="3" destOrd="0" presId="urn:microsoft.com/office/officeart/2005/8/layout/orgChart1"/>
    <dgm:cxn modelId="{4C3BB78B-9837-46C0-8532-1F184E548F21}" type="presParOf" srcId="{4074297B-77DC-463B-8018-A063320348D4}" destId="{6C7CA3C4-6A6C-424A-A169-D6C3091C7FD8}" srcOrd="0" destOrd="0" presId="urn:microsoft.com/office/officeart/2005/8/layout/orgChart1"/>
    <dgm:cxn modelId="{FC02E738-79B9-4517-8957-F80DE27D77A1}" type="presParOf" srcId="{6C7CA3C4-6A6C-424A-A169-D6C3091C7FD8}" destId="{F869184E-A4FA-426D-9BE6-51A573C10087}" srcOrd="0" destOrd="0" presId="urn:microsoft.com/office/officeart/2005/8/layout/orgChart1"/>
    <dgm:cxn modelId="{A847CCA8-6F89-42EB-A44F-3C4771318A44}" type="presParOf" srcId="{6C7CA3C4-6A6C-424A-A169-D6C3091C7FD8}" destId="{091A6A2B-C0A0-44ED-BADD-A7CA3CB93C0B}" srcOrd="1" destOrd="0" presId="urn:microsoft.com/office/officeart/2005/8/layout/orgChart1"/>
    <dgm:cxn modelId="{832F5267-F122-4A09-9524-9B9D35887D2E}" type="presParOf" srcId="{4074297B-77DC-463B-8018-A063320348D4}" destId="{50AB0F9A-380B-4D85-A226-BD873058E8A4}" srcOrd="1" destOrd="0" presId="urn:microsoft.com/office/officeart/2005/8/layout/orgChart1"/>
    <dgm:cxn modelId="{7A64AEA7-EB6B-4EE4-B9CE-0EE37FCCEA7E}" type="presParOf" srcId="{4074297B-77DC-463B-8018-A063320348D4}" destId="{C9346D36-B6B1-432C-A666-D8588F0569D7}" srcOrd="2" destOrd="0" presId="urn:microsoft.com/office/officeart/2005/8/layout/orgChart1"/>
    <dgm:cxn modelId="{EE6E41F3-0ED6-4F39-97DE-B4C591283B5A}" type="presParOf" srcId="{76E30922-D8C0-4992-B3D4-5B1D36F9F283}" destId="{72F0BF85-B2A8-4119-B0A9-33C1E06600F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4BAD30-3157-42EA-B02A-44290B00EF1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pPr rtl="1"/>
          <a:endParaRPr lang="ar-EG"/>
        </a:p>
      </dgm:t>
    </dgm:pt>
    <dgm:pt modelId="{8F608640-683A-4787-B9FB-AF9F00D2321A}">
      <dgm:prSet phldrT="[Text]"/>
      <dgm:spPr/>
      <dgm:t>
        <a:bodyPr/>
        <a:lstStyle/>
        <a:p>
          <a:pPr rtl="1"/>
          <a:r>
            <a:rPr lang="en-US" dirty="0" smtClean="0"/>
            <a:t>Software</a:t>
          </a:r>
          <a:endParaRPr lang="ar-EG" dirty="0"/>
        </a:p>
      </dgm:t>
    </dgm:pt>
    <dgm:pt modelId="{12C555A1-71F6-4202-80A0-63067E57579A}" type="parTrans" cxnId="{7E8968EC-5CE0-4A9E-AE3A-04B4DF7DABBA}">
      <dgm:prSet/>
      <dgm:spPr/>
      <dgm:t>
        <a:bodyPr/>
        <a:lstStyle/>
        <a:p>
          <a:pPr rtl="1"/>
          <a:endParaRPr lang="ar-EG"/>
        </a:p>
      </dgm:t>
    </dgm:pt>
    <dgm:pt modelId="{5B2E1697-898D-4F22-B677-E630BD251516}" type="sibTrans" cxnId="{7E8968EC-5CE0-4A9E-AE3A-04B4DF7DABBA}">
      <dgm:prSet/>
      <dgm:spPr/>
      <dgm:t>
        <a:bodyPr/>
        <a:lstStyle/>
        <a:p>
          <a:pPr rtl="1"/>
          <a:endParaRPr lang="ar-EG"/>
        </a:p>
      </dgm:t>
    </dgm:pt>
    <dgm:pt modelId="{A8A7353A-7605-47B7-B1CC-90517A5A56BB}">
      <dgm:prSet phldrT="[Text]" custT="1"/>
      <dgm:spPr/>
      <dgm:t>
        <a:bodyPr/>
        <a:lstStyle/>
        <a:p>
          <a:pPr algn="l" rtl="0"/>
          <a:r>
            <a:rPr lang="en-US" sz="2800" dirty="0" smtClean="0"/>
            <a:t>Operating system</a:t>
          </a:r>
        </a:p>
        <a:p>
          <a:pPr algn="l" rtl="0"/>
          <a:r>
            <a:rPr lang="en-US" sz="1400" dirty="0" smtClean="0">
              <a:solidFill>
                <a:srgbClr val="FFFF00"/>
              </a:solidFill>
            </a:rPr>
            <a:t>Windows , mac , Linux and Unix.. etc.</a:t>
          </a:r>
          <a:endParaRPr lang="ar-EG" sz="1400" dirty="0">
            <a:solidFill>
              <a:srgbClr val="FFFF00"/>
            </a:solidFill>
          </a:endParaRPr>
        </a:p>
      </dgm:t>
    </dgm:pt>
    <dgm:pt modelId="{175161E4-D83F-4028-BE5D-DDD23727F754}" type="parTrans" cxnId="{BFA56F79-3B69-48F4-93D2-68856D1D5A51}">
      <dgm:prSet/>
      <dgm:spPr/>
      <dgm:t>
        <a:bodyPr/>
        <a:lstStyle/>
        <a:p>
          <a:pPr rtl="1"/>
          <a:endParaRPr lang="ar-EG"/>
        </a:p>
      </dgm:t>
    </dgm:pt>
    <dgm:pt modelId="{707BABE3-30D1-4CD0-9B6A-3ABBDA553E53}" type="sibTrans" cxnId="{BFA56F79-3B69-48F4-93D2-68856D1D5A51}">
      <dgm:prSet/>
      <dgm:spPr/>
      <dgm:t>
        <a:bodyPr/>
        <a:lstStyle/>
        <a:p>
          <a:pPr rtl="1"/>
          <a:endParaRPr lang="ar-EG"/>
        </a:p>
      </dgm:t>
    </dgm:pt>
    <dgm:pt modelId="{8EC68AB1-1142-487B-8226-681CDE597241}">
      <dgm:prSet phldrT="[Text]" custT="1"/>
      <dgm:spPr/>
      <dgm:t>
        <a:bodyPr/>
        <a:lstStyle/>
        <a:p>
          <a:pPr algn="l" rtl="0"/>
          <a:r>
            <a:rPr lang="en-US" sz="2400" dirty="0" smtClean="0"/>
            <a:t>Application programs</a:t>
          </a:r>
        </a:p>
        <a:p>
          <a:pPr algn="l" rtl="0"/>
          <a:r>
            <a:rPr lang="en-US" sz="1400" dirty="0" smtClean="0">
              <a:solidFill>
                <a:srgbClr val="FFFF00"/>
              </a:solidFill>
            </a:rPr>
            <a:t>Office , calculator and image editing …etc.</a:t>
          </a:r>
          <a:endParaRPr lang="ar-EG" sz="1400" dirty="0">
            <a:solidFill>
              <a:srgbClr val="FFFF00"/>
            </a:solidFill>
          </a:endParaRPr>
        </a:p>
      </dgm:t>
    </dgm:pt>
    <dgm:pt modelId="{C3A2D57D-AE45-4180-A5CA-8A79B433F3DA}" type="parTrans" cxnId="{661D6B59-CCEA-426E-A3F4-7C59E6742D13}">
      <dgm:prSet/>
      <dgm:spPr/>
      <dgm:t>
        <a:bodyPr/>
        <a:lstStyle/>
        <a:p>
          <a:pPr rtl="1"/>
          <a:endParaRPr lang="ar-EG"/>
        </a:p>
      </dgm:t>
    </dgm:pt>
    <dgm:pt modelId="{839CA367-FEDB-4455-B3FC-0FFAB1F78BB0}" type="sibTrans" cxnId="{661D6B59-CCEA-426E-A3F4-7C59E6742D13}">
      <dgm:prSet/>
      <dgm:spPr/>
      <dgm:t>
        <a:bodyPr/>
        <a:lstStyle/>
        <a:p>
          <a:pPr rtl="1"/>
          <a:endParaRPr lang="ar-EG"/>
        </a:p>
      </dgm:t>
    </dgm:pt>
    <dgm:pt modelId="{1398B2E7-7FA1-4E96-8E1F-477CF489A2A8}" type="pres">
      <dgm:prSet presAssocID="{0B4BAD30-3157-42EA-B02A-44290B00EF1F}" presName="diagram" presStyleCnt="0">
        <dgm:presLayoutVars>
          <dgm:chPref val="1"/>
          <dgm:dir/>
          <dgm:animOne val="branch"/>
          <dgm:animLvl val="lvl"/>
          <dgm:resizeHandles val="exact"/>
        </dgm:presLayoutVars>
      </dgm:prSet>
      <dgm:spPr/>
      <dgm:t>
        <a:bodyPr/>
        <a:lstStyle/>
        <a:p>
          <a:endParaRPr lang="en-US"/>
        </a:p>
      </dgm:t>
    </dgm:pt>
    <dgm:pt modelId="{889A2C79-07DF-41E4-B907-1F939C231FE4}" type="pres">
      <dgm:prSet presAssocID="{8F608640-683A-4787-B9FB-AF9F00D2321A}" presName="root1" presStyleCnt="0"/>
      <dgm:spPr/>
    </dgm:pt>
    <dgm:pt modelId="{8A652A2F-3F1B-4EF4-8016-57E21D371C6D}" type="pres">
      <dgm:prSet presAssocID="{8F608640-683A-4787-B9FB-AF9F00D2321A}" presName="LevelOneTextNode" presStyleLbl="node0" presStyleIdx="0" presStyleCnt="1">
        <dgm:presLayoutVars>
          <dgm:chPref val="3"/>
        </dgm:presLayoutVars>
      </dgm:prSet>
      <dgm:spPr/>
      <dgm:t>
        <a:bodyPr/>
        <a:lstStyle/>
        <a:p>
          <a:pPr rtl="1"/>
          <a:endParaRPr lang="ar-EG"/>
        </a:p>
      </dgm:t>
    </dgm:pt>
    <dgm:pt modelId="{20E4F5C3-53F4-442A-A0D2-6B34DE4FFDE1}" type="pres">
      <dgm:prSet presAssocID="{8F608640-683A-4787-B9FB-AF9F00D2321A}" presName="level2hierChild" presStyleCnt="0"/>
      <dgm:spPr/>
    </dgm:pt>
    <dgm:pt modelId="{99EA18CD-A501-4EAF-B185-EBF898921F9B}" type="pres">
      <dgm:prSet presAssocID="{175161E4-D83F-4028-BE5D-DDD23727F754}" presName="conn2-1" presStyleLbl="parChTrans1D2" presStyleIdx="0" presStyleCnt="2"/>
      <dgm:spPr/>
      <dgm:t>
        <a:bodyPr/>
        <a:lstStyle/>
        <a:p>
          <a:endParaRPr lang="en-US"/>
        </a:p>
      </dgm:t>
    </dgm:pt>
    <dgm:pt modelId="{B9FCBB89-172A-4695-B24B-C3ED8D4BD012}" type="pres">
      <dgm:prSet presAssocID="{175161E4-D83F-4028-BE5D-DDD23727F754}" presName="connTx" presStyleLbl="parChTrans1D2" presStyleIdx="0" presStyleCnt="2"/>
      <dgm:spPr/>
      <dgm:t>
        <a:bodyPr/>
        <a:lstStyle/>
        <a:p>
          <a:endParaRPr lang="en-US"/>
        </a:p>
      </dgm:t>
    </dgm:pt>
    <dgm:pt modelId="{C8968D40-0449-46D0-A38D-2E9F79349285}" type="pres">
      <dgm:prSet presAssocID="{A8A7353A-7605-47B7-B1CC-90517A5A56BB}" presName="root2" presStyleCnt="0"/>
      <dgm:spPr/>
    </dgm:pt>
    <dgm:pt modelId="{34F1CB14-A5E1-4FDB-A2F0-E5173A897BB7}" type="pres">
      <dgm:prSet presAssocID="{A8A7353A-7605-47B7-B1CC-90517A5A56BB}" presName="LevelTwoTextNode" presStyleLbl="node2" presStyleIdx="0" presStyleCnt="2">
        <dgm:presLayoutVars>
          <dgm:chPref val="3"/>
        </dgm:presLayoutVars>
      </dgm:prSet>
      <dgm:spPr/>
      <dgm:t>
        <a:bodyPr/>
        <a:lstStyle/>
        <a:p>
          <a:pPr rtl="1"/>
          <a:endParaRPr lang="ar-EG"/>
        </a:p>
      </dgm:t>
    </dgm:pt>
    <dgm:pt modelId="{8F45328F-C3EE-41D1-A6F3-CB722C63A3F8}" type="pres">
      <dgm:prSet presAssocID="{A8A7353A-7605-47B7-B1CC-90517A5A56BB}" presName="level3hierChild" presStyleCnt="0"/>
      <dgm:spPr/>
    </dgm:pt>
    <dgm:pt modelId="{EB7F67F7-FCC7-4FE4-8418-23F3883E3AFB}" type="pres">
      <dgm:prSet presAssocID="{C3A2D57D-AE45-4180-A5CA-8A79B433F3DA}" presName="conn2-1" presStyleLbl="parChTrans1D2" presStyleIdx="1" presStyleCnt="2"/>
      <dgm:spPr/>
      <dgm:t>
        <a:bodyPr/>
        <a:lstStyle/>
        <a:p>
          <a:endParaRPr lang="en-US"/>
        </a:p>
      </dgm:t>
    </dgm:pt>
    <dgm:pt modelId="{6C4FEF33-6717-4F4F-9A33-5219EF51090B}" type="pres">
      <dgm:prSet presAssocID="{C3A2D57D-AE45-4180-A5CA-8A79B433F3DA}" presName="connTx" presStyleLbl="parChTrans1D2" presStyleIdx="1" presStyleCnt="2"/>
      <dgm:spPr/>
      <dgm:t>
        <a:bodyPr/>
        <a:lstStyle/>
        <a:p>
          <a:endParaRPr lang="en-US"/>
        </a:p>
      </dgm:t>
    </dgm:pt>
    <dgm:pt modelId="{616A0782-9CD6-419E-9D01-834DF737E216}" type="pres">
      <dgm:prSet presAssocID="{8EC68AB1-1142-487B-8226-681CDE597241}" presName="root2" presStyleCnt="0"/>
      <dgm:spPr/>
    </dgm:pt>
    <dgm:pt modelId="{09BFEDA3-B3CB-4F22-B9FE-10F75AFC1F11}" type="pres">
      <dgm:prSet presAssocID="{8EC68AB1-1142-487B-8226-681CDE597241}" presName="LevelTwoTextNode" presStyleLbl="node2" presStyleIdx="1" presStyleCnt="2">
        <dgm:presLayoutVars>
          <dgm:chPref val="3"/>
        </dgm:presLayoutVars>
      </dgm:prSet>
      <dgm:spPr/>
      <dgm:t>
        <a:bodyPr/>
        <a:lstStyle/>
        <a:p>
          <a:endParaRPr lang="en-US"/>
        </a:p>
      </dgm:t>
    </dgm:pt>
    <dgm:pt modelId="{1EBCCE2D-312C-4568-8C88-5DABC7AB1606}" type="pres">
      <dgm:prSet presAssocID="{8EC68AB1-1142-487B-8226-681CDE597241}" presName="level3hierChild" presStyleCnt="0"/>
      <dgm:spPr/>
    </dgm:pt>
  </dgm:ptLst>
  <dgm:cxnLst>
    <dgm:cxn modelId="{1C2B18C5-B85D-4AA8-BB4C-575268FF784C}" type="presOf" srcId="{A8A7353A-7605-47B7-B1CC-90517A5A56BB}" destId="{34F1CB14-A5E1-4FDB-A2F0-E5173A897BB7}" srcOrd="0" destOrd="0" presId="urn:microsoft.com/office/officeart/2005/8/layout/hierarchy2"/>
    <dgm:cxn modelId="{4DA03FC9-56B1-412F-91B8-7563A5ADAE06}" type="presOf" srcId="{8F608640-683A-4787-B9FB-AF9F00D2321A}" destId="{8A652A2F-3F1B-4EF4-8016-57E21D371C6D}" srcOrd="0" destOrd="0" presId="urn:microsoft.com/office/officeart/2005/8/layout/hierarchy2"/>
    <dgm:cxn modelId="{AC12B4D9-E8BE-4536-A39D-43B936DAE628}" type="presOf" srcId="{C3A2D57D-AE45-4180-A5CA-8A79B433F3DA}" destId="{EB7F67F7-FCC7-4FE4-8418-23F3883E3AFB}" srcOrd="0" destOrd="0" presId="urn:microsoft.com/office/officeart/2005/8/layout/hierarchy2"/>
    <dgm:cxn modelId="{206688E1-75B3-4071-834D-56BEA2702405}" type="presOf" srcId="{175161E4-D83F-4028-BE5D-DDD23727F754}" destId="{99EA18CD-A501-4EAF-B185-EBF898921F9B}" srcOrd="0" destOrd="0" presId="urn:microsoft.com/office/officeart/2005/8/layout/hierarchy2"/>
    <dgm:cxn modelId="{BFA56F79-3B69-48F4-93D2-68856D1D5A51}" srcId="{8F608640-683A-4787-B9FB-AF9F00D2321A}" destId="{A8A7353A-7605-47B7-B1CC-90517A5A56BB}" srcOrd="0" destOrd="0" parTransId="{175161E4-D83F-4028-BE5D-DDD23727F754}" sibTransId="{707BABE3-30D1-4CD0-9B6A-3ABBDA553E53}"/>
    <dgm:cxn modelId="{661D6B59-CCEA-426E-A3F4-7C59E6742D13}" srcId="{8F608640-683A-4787-B9FB-AF9F00D2321A}" destId="{8EC68AB1-1142-487B-8226-681CDE597241}" srcOrd="1" destOrd="0" parTransId="{C3A2D57D-AE45-4180-A5CA-8A79B433F3DA}" sibTransId="{839CA367-FEDB-4455-B3FC-0FFAB1F78BB0}"/>
    <dgm:cxn modelId="{D0A03BE9-8152-4585-AAD4-015F95037B15}" type="presOf" srcId="{8EC68AB1-1142-487B-8226-681CDE597241}" destId="{09BFEDA3-B3CB-4F22-B9FE-10F75AFC1F11}" srcOrd="0" destOrd="0" presId="urn:microsoft.com/office/officeart/2005/8/layout/hierarchy2"/>
    <dgm:cxn modelId="{F5D0394C-67A8-4976-9121-410081E1FEEA}" type="presOf" srcId="{0B4BAD30-3157-42EA-B02A-44290B00EF1F}" destId="{1398B2E7-7FA1-4E96-8E1F-477CF489A2A8}" srcOrd="0" destOrd="0" presId="urn:microsoft.com/office/officeart/2005/8/layout/hierarchy2"/>
    <dgm:cxn modelId="{B35473F8-41F0-422A-BCDA-1301B09D3D15}" type="presOf" srcId="{C3A2D57D-AE45-4180-A5CA-8A79B433F3DA}" destId="{6C4FEF33-6717-4F4F-9A33-5219EF51090B}" srcOrd="1" destOrd="0" presId="urn:microsoft.com/office/officeart/2005/8/layout/hierarchy2"/>
    <dgm:cxn modelId="{7E8968EC-5CE0-4A9E-AE3A-04B4DF7DABBA}" srcId="{0B4BAD30-3157-42EA-B02A-44290B00EF1F}" destId="{8F608640-683A-4787-B9FB-AF9F00D2321A}" srcOrd="0" destOrd="0" parTransId="{12C555A1-71F6-4202-80A0-63067E57579A}" sibTransId="{5B2E1697-898D-4F22-B677-E630BD251516}"/>
    <dgm:cxn modelId="{85574147-1FDE-45B4-AF0A-91C352C6F0B4}" type="presOf" srcId="{175161E4-D83F-4028-BE5D-DDD23727F754}" destId="{B9FCBB89-172A-4695-B24B-C3ED8D4BD012}" srcOrd="1" destOrd="0" presId="urn:microsoft.com/office/officeart/2005/8/layout/hierarchy2"/>
    <dgm:cxn modelId="{B5B67FC9-80C1-4940-8F38-EF8CCEA8DDB5}" type="presParOf" srcId="{1398B2E7-7FA1-4E96-8E1F-477CF489A2A8}" destId="{889A2C79-07DF-41E4-B907-1F939C231FE4}" srcOrd="0" destOrd="0" presId="urn:microsoft.com/office/officeart/2005/8/layout/hierarchy2"/>
    <dgm:cxn modelId="{C0CE03E8-4850-4DBD-ADED-49B678CFF8E6}" type="presParOf" srcId="{889A2C79-07DF-41E4-B907-1F939C231FE4}" destId="{8A652A2F-3F1B-4EF4-8016-57E21D371C6D}" srcOrd="0" destOrd="0" presId="urn:microsoft.com/office/officeart/2005/8/layout/hierarchy2"/>
    <dgm:cxn modelId="{BC9A88BA-A2E2-42FD-9681-B8FCC7B5AD90}" type="presParOf" srcId="{889A2C79-07DF-41E4-B907-1F939C231FE4}" destId="{20E4F5C3-53F4-442A-A0D2-6B34DE4FFDE1}" srcOrd="1" destOrd="0" presId="urn:microsoft.com/office/officeart/2005/8/layout/hierarchy2"/>
    <dgm:cxn modelId="{345E6679-CD23-40F9-B6D3-F9D8CC805997}" type="presParOf" srcId="{20E4F5C3-53F4-442A-A0D2-6B34DE4FFDE1}" destId="{99EA18CD-A501-4EAF-B185-EBF898921F9B}" srcOrd="0" destOrd="0" presId="urn:microsoft.com/office/officeart/2005/8/layout/hierarchy2"/>
    <dgm:cxn modelId="{AD36BE76-65BE-4721-9DA6-E78D8D452066}" type="presParOf" srcId="{99EA18CD-A501-4EAF-B185-EBF898921F9B}" destId="{B9FCBB89-172A-4695-B24B-C3ED8D4BD012}" srcOrd="0" destOrd="0" presId="urn:microsoft.com/office/officeart/2005/8/layout/hierarchy2"/>
    <dgm:cxn modelId="{225D00A0-D2DF-40A2-B97E-E1343089E7D9}" type="presParOf" srcId="{20E4F5C3-53F4-442A-A0D2-6B34DE4FFDE1}" destId="{C8968D40-0449-46D0-A38D-2E9F79349285}" srcOrd="1" destOrd="0" presId="urn:microsoft.com/office/officeart/2005/8/layout/hierarchy2"/>
    <dgm:cxn modelId="{D0D3D20F-6B06-495B-80EF-8F6C737ADAA4}" type="presParOf" srcId="{C8968D40-0449-46D0-A38D-2E9F79349285}" destId="{34F1CB14-A5E1-4FDB-A2F0-E5173A897BB7}" srcOrd="0" destOrd="0" presId="urn:microsoft.com/office/officeart/2005/8/layout/hierarchy2"/>
    <dgm:cxn modelId="{9EC43DC5-AD10-414D-AAD7-16741676A42A}" type="presParOf" srcId="{C8968D40-0449-46D0-A38D-2E9F79349285}" destId="{8F45328F-C3EE-41D1-A6F3-CB722C63A3F8}" srcOrd="1" destOrd="0" presId="urn:microsoft.com/office/officeart/2005/8/layout/hierarchy2"/>
    <dgm:cxn modelId="{A2AB08EB-CA83-4C27-9009-9EDE536009A1}" type="presParOf" srcId="{20E4F5C3-53F4-442A-A0D2-6B34DE4FFDE1}" destId="{EB7F67F7-FCC7-4FE4-8418-23F3883E3AFB}" srcOrd="2" destOrd="0" presId="urn:microsoft.com/office/officeart/2005/8/layout/hierarchy2"/>
    <dgm:cxn modelId="{AAEC9CB8-D30C-4F4C-8DA6-96BDF275E30F}" type="presParOf" srcId="{EB7F67F7-FCC7-4FE4-8418-23F3883E3AFB}" destId="{6C4FEF33-6717-4F4F-9A33-5219EF51090B}" srcOrd="0" destOrd="0" presId="urn:microsoft.com/office/officeart/2005/8/layout/hierarchy2"/>
    <dgm:cxn modelId="{15D18D71-6A46-44E5-9C1E-55150575DCFF}" type="presParOf" srcId="{20E4F5C3-53F4-442A-A0D2-6B34DE4FFDE1}" destId="{616A0782-9CD6-419E-9D01-834DF737E216}" srcOrd="3" destOrd="0" presId="urn:microsoft.com/office/officeart/2005/8/layout/hierarchy2"/>
    <dgm:cxn modelId="{6CFB00BF-B976-447F-B2CB-4FAF4A152467}" type="presParOf" srcId="{616A0782-9CD6-419E-9D01-834DF737E216}" destId="{09BFEDA3-B3CB-4F22-B9FE-10F75AFC1F11}" srcOrd="0" destOrd="0" presId="urn:microsoft.com/office/officeart/2005/8/layout/hierarchy2"/>
    <dgm:cxn modelId="{63A03D1E-A9A1-48D4-908C-A354C64A13E1}" type="presParOf" srcId="{616A0782-9CD6-419E-9D01-834DF737E216}" destId="{1EBCCE2D-312C-4568-8C88-5DABC7AB160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314A5B-6651-49B9-96F5-F0DBD0850A0E}" type="doc">
      <dgm:prSet loTypeId="urn:microsoft.com/office/officeart/2005/8/layout/hList6" loCatId="list" qsTypeId="urn:microsoft.com/office/officeart/2005/8/quickstyle/simple1" qsCatId="simple" csTypeId="urn:microsoft.com/office/officeart/2005/8/colors/accent1_2" csCatId="accent1" phldr="1"/>
      <dgm:spPr/>
      <dgm:t>
        <a:bodyPr/>
        <a:lstStyle/>
        <a:p>
          <a:pPr rtl="1"/>
          <a:endParaRPr lang="ar-EG"/>
        </a:p>
      </dgm:t>
    </dgm:pt>
    <dgm:pt modelId="{EAB06CAF-F80A-40BD-9F81-F68BD419BE04}">
      <dgm:prSet phldrT="[Text]">
        <dgm:style>
          <a:lnRef idx="3">
            <a:schemeClr val="lt1"/>
          </a:lnRef>
          <a:fillRef idx="1">
            <a:schemeClr val="accent2"/>
          </a:fillRef>
          <a:effectRef idx="1">
            <a:schemeClr val="accent2"/>
          </a:effectRef>
          <a:fontRef idx="minor">
            <a:schemeClr val="lt1"/>
          </a:fontRef>
        </dgm:style>
      </dgm:prSet>
      <dgm:spPr/>
      <dgm:t>
        <a:bodyPr/>
        <a:lstStyle/>
        <a:p>
          <a:pPr rtl="0"/>
          <a:r>
            <a:rPr lang="en-US" dirty="0" smtClean="0"/>
            <a:t>Desktop</a:t>
          </a:r>
          <a:endParaRPr lang="ar-EG" dirty="0"/>
        </a:p>
      </dgm:t>
    </dgm:pt>
    <dgm:pt modelId="{6AD706AE-86B6-4047-AAA5-C1F86DFD5CAD}" type="parTrans" cxnId="{7985E30A-A25D-406F-BB7B-0F9751CD9ADE}">
      <dgm:prSet/>
      <dgm:spPr/>
      <dgm:t>
        <a:bodyPr/>
        <a:lstStyle/>
        <a:p>
          <a:pPr rtl="1"/>
          <a:endParaRPr lang="ar-EG"/>
        </a:p>
      </dgm:t>
    </dgm:pt>
    <dgm:pt modelId="{4C51BB47-A1B9-44C9-BF19-2A2552BF2AA8}" type="sibTrans" cxnId="{7985E30A-A25D-406F-BB7B-0F9751CD9ADE}">
      <dgm:prSet/>
      <dgm:spPr/>
      <dgm:t>
        <a:bodyPr/>
        <a:lstStyle/>
        <a:p>
          <a:pPr rtl="1"/>
          <a:endParaRPr lang="ar-EG"/>
        </a:p>
      </dgm:t>
    </dgm:pt>
    <dgm:pt modelId="{969D1AFA-7600-406C-B66F-1A252DD33D09}">
      <dgm:prSet phldrT="[Text]">
        <dgm:style>
          <a:lnRef idx="3">
            <a:schemeClr val="lt1"/>
          </a:lnRef>
          <a:fillRef idx="1">
            <a:schemeClr val="accent2"/>
          </a:fillRef>
          <a:effectRef idx="1">
            <a:schemeClr val="accent2"/>
          </a:effectRef>
          <a:fontRef idx="minor">
            <a:schemeClr val="lt1"/>
          </a:fontRef>
        </dgm:style>
      </dgm:prSet>
      <dgm:spPr/>
      <dgm:t>
        <a:bodyPr/>
        <a:lstStyle/>
        <a:p>
          <a:pPr rtl="0"/>
          <a:r>
            <a:rPr lang="en-US" dirty="0" smtClean="0"/>
            <a:t>office</a:t>
          </a:r>
          <a:endParaRPr lang="ar-EG" dirty="0"/>
        </a:p>
      </dgm:t>
    </dgm:pt>
    <dgm:pt modelId="{00236C08-4F5E-4531-813C-104650540B29}" type="parTrans" cxnId="{3BD5BC8D-5BFF-4F62-AB6D-4368F1BCCAC6}">
      <dgm:prSet/>
      <dgm:spPr/>
      <dgm:t>
        <a:bodyPr/>
        <a:lstStyle/>
        <a:p>
          <a:pPr rtl="1"/>
          <a:endParaRPr lang="ar-EG"/>
        </a:p>
      </dgm:t>
    </dgm:pt>
    <dgm:pt modelId="{B063BCC0-7A3F-4EA3-8784-6FBB023DE30F}" type="sibTrans" cxnId="{3BD5BC8D-5BFF-4F62-AB6D-4368F1BCCAC6}">
      <dgm:prSet/>
      <dgm:spPr/>
      <dgm:t>
        <a:bodyPr/>
        <a:lstStyle/>
        <a:p>
          <a:pPr rtl="1"/>
          <a:endParaRPr lang="ar-EG"/>
        </a:p>
      </dgm:t>
    </dgm:pt>
    <dgm:pt modelId="{5730C7A8-5042-4B88-8327-A21A8D53C462}">
      <dgm:prSet phldrT="[Text]">
        <dgm:style>
          <a:lnRef idx="3">
            <a:schemeClr val="lt1"/>
          </a:lnRef>
          <a:fillRef idx="1">
            <a:schemeClr val="accent2"/>
          </a:fillRef>
          <a:effectRef idx="1">
            <a:schemeClr val="accent2"/>
          </a:effectRef>
          <a:fontRef idx="minor">
            <a:schemeClr val="lt1"/>
          </a:fontRef>
        </dgm:style>
      </dgm:prSet>
      <dgm:spPr/>
      <dgm:t>
        <a:bodyPr/>
        <a:lstStyle/>
        <a:p>
          <a:pPr rtl="0"/>
          <a:r>
            <a:rPr lang="en-US" dirty="0" smtClean="0"/>
            <a:t>Media players</a:t>
          </a:r>
          <a:endParaRPr lang="ar-EG" dirty="0"/>
        </a:p>
      </dgm:t>
    </dgm:pt>
    <dgm:pt modelId="{DB1FF912-0664-43D1-B645-65BF77DAE0FD}" type="parTrans" cxnId="{3B9288BB-7C6C-477B-9EE3-EDA8C288EA31}">
      <dgm:prSet/>
      <dgm:spPr/>
      <dgm:t>
        <a:bodyPr/>
        <a:lstStyle/>
        <a:p>
          <a:pPr rtl="1"/>
          <a:endParaRPr lang="ar-EG"/>
        </a:p>
      </dgm:t>
    </dgm:pt>
    <dgm:pt modelId="{662DC200-7F47-4596-B9DF-92EDBD393B8A}" type="sibTrans" cxnId="{3B9288BB-7C6C-477B-9EE3-EDA8C288EA31}">
      <dgm:prSet/>
      <dgm:spPr/>
      <dgm:t>
        <a:bodyPr/>
        <a:lstStyle/>
        <a:p>
          <a:pPr rtl="1"/>
          <a:endParaRPr lang="ar-EG"/>
        </a:p>
      </dgm:t>
    </dgm:pt>
    <dgm:pt modelId="{883F0CBD-FB83-45F5-BA1E-5724E262D3B1}">
      <dgm:prSet phldrT="[Text]"/>
      <dgm:spPr/>
      <dgm:t>
        <a:bodyPr/>
        <a:lstStyle/>
        <a:p>
          <a:pPr algn="l" rtl="0"/>
          <a:r>
            <a:rPr lang="en-US" dirty="0" smtClean="0"/>
            <a:t>Web</a:t>
          </a:r>
          <a:endParaRPr lang="ar-EG" dirty="0"/>
        </a:p>
      </dgm:t>
    </dgm:pt>
    <dgm:pt modelId="{24F24C57-5596-43C4-BBA3-6979669FA724}" type="parTrans" cxnId="{0F744013-CEB1-490B-B5DD-9BA9ECF46504}">
      <dgm:prSet/>
      <dgm:spPr/>
      <dgm:t>
        <a:bodyPr/>
        <a:lstStyle/>
        <a:p>
          <a:pPr rtl="1"/>
          <a:endParaRPr lang="ar-EG"/>
        </a:p>
      </dgm:t>
    </dgm:pt>
    <dgm:pt modelId="{9DDD7C93-C32A-44A7-8965-77D5C150D9F5}" type="sibTrans" cxnId="{0F744013-CEB1-490B-B5DD-9BA9ECF46504}">
      <dgm:prSet/>
      <dgm:spPr/>
      <dgm:t>
        <a:bodyPr/>
        <a:lstStyle/>
        <a:p>
          <a:pPr rtl="1"/>
          <a:endParaRPr lang="ar-EG"/>
        </a:p>
      </dgm:t>
    </dgm:pt>
    <dgm:pt modelId="{1E795E7A-F42C-4CE5-86F9-DE95465269A7}">
      <dgm:prSet phldrT="[Text]"/>
      <dgm:spPr/>
      <dgm:t>
        <a:bodyPr/>
        <a:lstStyle/>
        <a:p>
          <a:pPr algn="l" rtl="0"/>
          <a:r>
            <a:rPr lang="en-US" dirty="0" smtClean="0"/>
            <a:t>Facebook</a:t>
          </a:r>
          <a:endParaRPr lang="ar-EG" dirty="0"/>
        </a:p>
      </dgm:t>
    </dgm:pt>
    <dgm:pt modelId="{4BC0AB99-F813-45A9-BCBA-13EA9CF63E22}" type="parTrans" cxnId="{41AC3DB4-B4E7-4C27-AF81-6978E5F653AB}">
      <dgm:prSet/>
      <dgm:spPr/>
      <dgm:t>
        <a:bodyPr/>
        <a:lstStyle/>
        <a:p>
          <a:pPr rtl="1"/>
          <a:endParaRPr lang="ar-EG"/>
        </a:p>
      </dgm:t>
    </dgm:pt>
    <dgm:pt modelId="{D34B28B5-0727-434A-BB9C-3B29CA74E7BB}" type="sibTrans" cxnId="{41AC3DB4-B4E7-4C27-AF81-6978E5F653AB}">
      <dgm:prSet/>
      <dgm:spPr/>
      <dgm:t>
        <a:bodyPr/>
        <a:lstStyle/>
        <a:p>
          <a:pPr rtl="1"/>
          <a:endParaRPr lang="ar-EG"/>
        </a:p>
      </dgm:t>
    </dgm:pt>
    <dgm:pt modelId="{0F9560A0-AA03-44C6-BBF7-A4F7EE5ED3AC}">
      <dgm:prSet phldrT="[Text]"/>
      <dgm:spPr/>
      <dgm:t>
        <a:bodyPr/>
        <a:lstStyle/>
        <a:p>
          <a:pPr algn="l" rtl="0"/>
          <a:r>
            <a:rPr lang="en-US" dirty="0" smtClean="0"/>
            <a:t>Twitter</a:t>
          </a:r>
          <a:endParaRPr lang="ar-EG" dirty="0"/>
        </a:p>
      </dgm:t>
    </dgm:pt>
    <dgm:pt modelId="{405EDC46-50BF-4819-8FB4-17E607F36D3E}" type="parTrans" cxnId="{0F5E1495-AB20-409F-8467-08CA5DB1A077}">
      <dgm:prSet/>
      <dgm:spPr/>
      <dgm:t>
        <a:bodyPr/>
        <a:lstStyle/>
        <a:p>
          <a:pPr rtl="1"/>
          <a:endParaRPr lang="ar-EG"/>
        </a:p>
      </dgm:t>
    </dgm:pt>
    <dgm:pt modelId="{832A8A9D-0B16-47BF-BE9B-FB4F32B48477}" type="sibTrans" cxnId="{0F5E1495-AB20-409F-8467-08CA5DB1A077}">
      <dgm:prSet/>
      <dgm:spPr/>
      <dgm:t>
        <a:bodyPr/>
        <a:lstStyle/>
        <a:p>
          <a:pPr rtl="1"/>
          <a:endParaRPr lang="ar-EG"/>
        </a:p>
      </dgm:t>
    </dgm:pt>
    <dgm:pt modelId="{90A49219-80EC-4D18-8DF7-14B28D78933A}">
      <dgm:prSet phldrT="[Text]"/>
      <dgm:spPr>
        <a:solidFill>
          <a:srgbClr val="92D050"/>
        </a:solidFill>
      </dgm:spPr>
      <dgm:t>
        <a:bodyPr/>
        <a:lstStyle/>
        <a:p>
          <a:pPr rtl="0"/>
          <a:r>
            <a:rPr lang="en-US" dirty="0" smtClean="0"/>
            <a:t>Mobile</a:t>
          </a:r>
          <a:endParaRPr lang="ar-EG" dirty="0"/>
        </a:p>
      </dgm:t>
    </dgm:pt>
    <dgm:pt modelId="{2177B019-A76F-4C2A-A309-46A81A4DE13B}" type="parTrans" cxnId="{3E152673-9951-47D4-BF54-A77B7ADC57B9}">
      <dgm:prSet/>
      <dgm:spPr/>
      <dgm:t>
        <a:bodyPr/>
        <a:lstStyle/>
        <a:p>
          <a:pPr rtl="1"/>
          <a:endParaRPr lang="ar-EG"/>
        </a:p>
      </dgm:t>
    </dgm:pt>
    <dgm:pt modelId="{8ADBC030-3118-4551-A822-24153756A911}" type="sibTrans" cxnId="{3E152673-9951-47D4-BF54-A77B7ADC57B9}">
      <dgm:prSet/>
      <dgm:spPr/>
      <dgm:t>
        <a:bodyPr/>
        <a:lstStyle/>
        <a:p>
          <a:pPr rtl="1"/>
          <a:endParaRPr lang="ar-EG"/>
        </a:p>
      </dgm:t>
    </dgm:pt>
    <dgm:pt modelId="{1A056C1D-8016-44FA-8283-D109F384740D}">
      <dgm:prSet phldrT="[Text]"/>
      <dgm:spPr>
        <a:solidFill>
          <a:srgbClr val="92D050"/>
        </a:solidFill>
      </dgm:spPr>
      <dgm:t>
        <a:bodyPr/>
        <a:lstStyle/>
        <a:p>
          <a:pPr rtl="0"/>
          <a:r>
            <a:rPr lang="en-US" dirty="0" smtClean="0"/>
            <a:t>Apps run on mobile</a:t>
          </a:r>
          <a:endParaRPr lang="ar-EG" dirty="0"/>
        </a:p>
      </dgm:t>
    </dgm:pt>
    <dgm:pt modelId="{4C654988-59F2-4051-8CAA-B36C3A865B79}" type="parTrans" cxnId="{7DF2A573-344F-4491-816B-58FAE3CFA65A}">
      <dgm:prSet/>
      <dgm:spPr/>
      <dgm:t>
        <a:bodyPr/>
        <a:lstStyle/>
        <a:p>
          <a:pPr rtl="1"/>
          <a:endParaRPr lang="ar-EG"/>
        </a:p>
      </dgm:t>
    </dgm:pt>
    <dgm:pt modelId="{3923E31B-E2A1-4911-A5B5-53BE86A6589C}" type="sibTrans" cxnId="{7DF2A573-344F-4491-816B-58FAE3CFA65A}">
      <dgm:prSet/>
      <dgm:spPr/>
      <dgm:t>
        <a:bodyPr/>
        <a:lstStyle/>
        <a:p>
          <a:pPr rtl="1"/>
          <a:endParaRPr lang="ar-EG"/>
        </a:p>
      </dgm:t>
    </dgm:pt>
    <dgm:pt modelId="{DF68B888-3A6E-48CA-88C1-E9DEAEE7536F}" type="pres">
      <dgm:prSet presAssocID="{65314A5B-6651-49B9-96F5-F0DBD0850A0E}" presName="Name0" presStyleCnt="0">
        <dgm:presLayoutVars>
          <dgm:dir/>
          <dgm:resizeHandles val="exact"/>
        </dgm:presLayoutVars>
      </dgm:prSet>
      <dgm:spPr/>
      <dgm:t>
        <a:bodyPr/>
        <a:lstStyle/>
        <a:p>
          <a:endParaRPr lang="en-US"/>
        </a:p>
      </dgm:t>
    </dgm:pt>
    <dgm:pt modelId="{5A1160E0-0830-4D18-B0EB-46484D23B56E}" type="pres">
      <dgm:prSet presAssocID="{EAB06CAF-F80A-40BD-9F81-F68BD419BE04}" presName="node" presStyleLbl="node1" presStyleIdx="0" presStyleCnt="3">
        <dgm:presLayoutVars>
          <dgm:bulletEnabled val="1"/>
        </dgm:presLayoutVars>
      </dgm:prSet>
      <dgm:spPr/>
      <dgm:t>
        <a:bodyPr/>
        <a:lstStyle/>
        <a:p>
          <a:pPr rtl="1"/>
          <a:endParaRPr lang="ar-EG"/>
        </a:p>
      </dgm:t>
    </dgm:pt>
    <dgm:pt modelId="{4E3098DF-90EB-438E-B54B-C6C9258E1F2C}" type="pres">
      <dgm:prSet presAssocID="{4C51BB47-A1B9-44C9-BF19-2A2552BF2AA8}" presName="sibTrans" presStyleCnt="0"/>
      <dgm:spPr/>
    </dgm:pt>
    <dgm:pt modelId="{443C7858-9419-40C4-8462-184A7A9B4C54}" type="pres">
      <dgm:prSet presAssocID="{883F0CBD-FB83-45F5-BA1E-5724E262D3B1}" presName="node" presStyleLbl="node1" presStyleIdx="1" presStyleCnt="3">
        <dgm:presLayoutVars>
          <dgm:bulletEnabled val="1"/>
        </dgm:presLayoutVars>
      </dgm:prSet>
      <dgm:spPr/>
      <dgm:t>
        <a:bodyPr/>
        <a:lstStyle/>
        <a:p>
          <a:pPr rtl="1"/>
          <a:endParaRPr lang="ar-EG"/>
        </a:p>
      </dgm:t>
    </dgm:pt>
    <dgm:pt modelId="{3FAB05B6-8E42-4526-935C-E0B2C4C598E9}" type="pres">
      <dgm:prSet presAssocID="{9DDD7C93-C32A-44A7-8965-77D5C150D9F5}" presName="sibTrans" presStyleCnt="0"/>
      <dgm:spPr/>
    </dgm:pt>
    <dgm:pt modelId="{5F39C6FE-A5F7-47FF-9E1F-227CA626B933}" type="pres">
      <dgm:prSet presAssocID="{90A49219-80EC-4D18-8DF7-14B28D78933A}" presName="node" presStyleLbl="node1" presStyleIdx="2" presStyleCnt="3">
        <dgm:presLayoutVars>
          <dgm:bulletEnabled val="1"/>
        </dgm:presLayoutVars>
      </dgm:prSet>
      <dgm:spPr/>
      <dgm:t>
        <a:bodyPr/>
        <a:lstStyle/>
        <a:p>
          <a:pPr rtl="1"/>
          <a:endParaRPr lang="ar-EG"/>
        </a:p>
      </dgm:t>
    </dgm:pt>
  </dgm:ptLst>
  <dgm:cxnLst>
    <dgm:cxn modelId="{1A0E76AE-F790-4CA0-9784-52212BD93FC5}" type="presOf" srcId="{0F9560A0-AA03-44C6-BBF7-A4F7EE5ED3AC}" destId="{443C7858-9419-40C4-8462-184A7A9B4C54}" srcOrd="0" destOrd="2" presId="urn:microsoft.com/office/officeart/2005/8/layout/hList6"/>
    <dgm:cxn modelId="{40F94C10-DB01-4E16-ADD8-18EDFCA25BD6}" type="presOf" srcId="{65314A5B-6651-49B9-96F5-F0DBD0850A0E}" destId="{DF68B888-3A6E-48CA-88C1-E9DEAEE7536F}" srcOrd="0" destOrd="0" presId="urn:microsoft.com/office/officeart/2005/8/layout/hList6"/>
    <dgm:cxn modelId="{67618FFE-7A8C-4F26-96EE-5AE4FBE9BC47}" type="presOf" srcId="{5730C7A8-5042-4B88-8327-A21A8D53C462}" destId="{5A1160E0-0830-4D18-B0EB-46484D23B56E}" srcOrd="0" destOrd="2" presId="urn:microsoft.com/office/officeart/2005/8/layout/hList6"/>
    <dgm:cxn modelId="{7DF2A573-344F-4491-816B-58FAE3CFA65A}" srcId="{90A49219-80EC-4D18-8DF7-14B28D78933A}" destId="{1A056C1D-8016-44FA-8283-D109F384740D}" srcOrd="0" destOrd="0" parTransId="{4C654988-59F2-4051-8CAA-B36C3A865B79}" sibTransId="{3923E31B-E2A1-4911-A5B5-53BE86A6589C}"/>
    <dgm:cxn modelId="{41AC3DB4-B4E7-4C27-AF81-6978E5F653AB}" srcId="{883F0CBD-FB83-45F5-BA1E-5724E262D3B1}" destId="{1E795E7A-F42C-4CE5-86F9-DE95465269A7}" srcOrd="0" destOrd="0" parTransId="{4BC0AB99-F813-45A9-BCBA-13EA9CF63E22}" sibTransId="{D34B28B5-0727-434A-BB9C-3B29CA74E7BB}"/>
    <dgm:cxn modelId="{CD799ABB-12B7-4B21-9AF8-8DEF82422E1B}" type="presOf" srcId="{1E795E7A-F42C-4CE5-86F9-DE95465269A7}" destId="{443C7858-9419-40C4-8462-184A7A9B4C54}" srcOrd="0" destOrd="1" presId="urn:microsoft.com/office/officeart/2005/8/layout/hList6"/>
    <dgm:cxn modelId="{3E152673-9951-47D4-BF54-A77B7ADC57B9}" srcId="{65314A5B-6651-49B9-96F5-F0DBD0850A0E}" destId="{90A49219-80EC-4D18-8DF7-14B28D78933A}" srcOrd="2" destOrd="0" parTransId="{2177B019-A76F-4C2A-A309-46A81A4DE13B}" sibTransId="{8ADBC030-3118-4551-A822-24153756A911}"/>
    <dgm:cxn modelId="{3BD5BC8D-5BFF-4F62-AB6D-4368F1BCCAC6}" srcId="{EAB06CAF-F80A-40BD-9F81-F68BD419BE04}" destId="{969D1AFA-7600-406C-B66F-1A252DD33D09}" srcOrd="0" destOrd="0" parTransId="{00236C08-4F5E-4531-813C-104650540B29}" sibTransId="{B063BCC0-7A3F-4EA3-8784-6FBB023DE30F}"/>
    <dgm:cxn modelId="{595B30A0-CB81-4AC6-8632-0355DFCBA65F}" type="presOf" srcId="{90A49219-80EC-4D18-8DF7-14B28D78933A}" destId="{5F39C6FE-A5F7-47FF-9E1F-227CA626B933}" srcOrd="0" destOrd="0" presId="urn:microsoft.com/office/officeart/2005/8/layout/hList6"/>
    <dgm:cxn modelId="{A453DDC0-4166-4E83-B9F7-D9AC1CEC82F3}" type="presOf" srcId="{883F0CBD-FB83-45F5-BA1E-5724E262D3B1}" destId="{443C7858-9419-40C4-8462-184A7A9B4C54}" srcOrd="0" destOrd="0" presId="urn:microsoft.com/office/officeart/2005/8/layout/hList6"/>
    <dgm:cxn modelId="{0F744013-CEB1-490B-B5DD-9BA9ECF46504}" srcId="{65314A5B-6651-49B9-96F5-F0DBD0850A0E}" destId="{883F0CBD-FB83-45F5-BA1E-5724E262D3B1}" srcOrd="1" destOrd="0" parTransId="{24F24C57-5596-43C4-BBA3-6979669FA724}" sibTransId="{9DDD7C93-C32A-44A7-8965-77D5C150D9F5}"/>
    <dgm:cxn modelId="{0F5E1495-AB20-409F-8467-08CA5DB1A077}" srcId="{883F0CBD-FB83-45F5-BA1E-5724E262D3B1}" destId="{0F9560A0-AA03-44C6-BBF7-A4F7EE5ED3AC}" srcOrd="1" destOrd="0" parTransId="{405EDC46-50BF-4819-8FB4-17E607F36D3E}" sibTransId="{832A8A9D-0B16-47BF-BE9B-FB4F32B48477}"/>
    <dgm:cxn modelId="{7985E30A-A25D-406F-BB7B-0F9751CD9ADE}" srcId="{65314A5B-6651-49B9-96F5-F0DBD0850A0E}" destId="{EAB06CAF-F80A-40BD-9F81-F68BD419BE04}" srcOrd="0" destOrd="0" parTransId="{6AD706AE-86B6-4047-AAA5-C1F86DFD5CAD}" sibTransId="{4C51BB47-A1B9-44C9-BF19-2A2552BF2AA8}"/>
    <dgm:cxn modelId="{C8928510-DD7E-40DD-A08B-943D774DDDE3}" type="presOf" srcId="{EAB06CAF-F80A-40BD-9F81-F68BD419BE04}" destId="{5A1160E0-0830-4D18-B0EB-46484D23B56E}" srcOrd="0" destOrd="0" presId="urn:microsoft.com/office/officeart/2005/8/layout/hList6"/>
    <dgm:cxn modelId="{3B9288BB-7C6C-477B-9EE3-EDA8C288EA31}" srcId="{EAB06CAF-F80A-40BD-9F81-F68BD419BE04}" destId="{5730C7A8-5042-4B88-8327-A21A8D53C462}" srcOrd="1" destOrd="0" parTransId="{DB1FF912-0664-43D1-B645-65BF77DAE0FD}" sibTransId="{662DC200-7F47-4596-B9DF-92EDBD393B8A}"/>
    <dgm:cxn modelId="{5F89B7E8-F749-4EA2-B688-CFBB41D009E9}" type="presOf" srcId="{1A056C1D-8016-44FA-8283-D109F384740D}" destId="{5F39C6FE-A5F7-47FF-9E1F-227CA626B933}" srcOrd="0" destOrd="1" presId="urn:microsoft.com/office/officeart/2005/8/layout/hList6"/>
    <dgm:cxn modelId="{56D2265F-2900-4617-9FA4-5F1FF061664D}" type="presOf" srcId="{969D1AFA-7600-406C-B66F-1A252DD33D09}" destId="{5A1160E0-0830-4D18-B0EB-46484D23B56E}" srcOrd="0" destOrd="1" presId="urn:microsoft.com/office/officeart/2005/8/layout/hList6"/>
    <dgm:cxn modelId="{374FC3BB-9654-41B3-A570-72BBC4067C44}" type="presParOf" srcId="{DF68B888-3A6E-48CA-88C1-E9DEAEE7536F}" destId="{5A1160E0-0830-4D18-B0EB-46484D23B56E}" srcOrd="0" destOrd="0" presId="urn:microsoft.com/office/officeart/2005/8/layout/hList6"/>
    <dgm:cxn modelId="{5E4CCF33-83CD-47C2-8E3A-2CB66AC717AD}" type="presParOf" srcId="{DF68B888-3A6E-48CA-88C1-E9DEAEE7536F}" destId="{4E3098DF-90EB-438E-B54B-C6C9258E1F2C}" srcOrd="1" destOrd="0" presId="urn:microsoft.com/office/officeart/2005/8/layout/hList6"/>
    <dgm:cxn modelId="{4B603F21-2C8A-470B-A410-80630DCE02EB}" type="presParOf" srcId="{DF68B888-3A6E-48CA-88C1-E9DEAEE7536F}" destId="{443C7858-9419-40C4-8462-184A7A9B4C54}" srcOrd="2" destOrd="0" presId="urn:microsoft.com/office/officeart/2005/8/layout/hList6"/>
    <dgm:cxn modelId="{7AC1BC2C-01C5-4E24-AF99-6E7AEDE29B95}" type="presParOf" srcId="{DF68B888-3A6E-48CA-88C1-E9DEAEE7536F}" destId="{3FAB05B6-8E42-4526-935C-E0B2C4C598E9}" srcOrd="3" destOrd="0" presId="urn:microsoft.com/office/officeart/2005/8/layout/hList6"/>
    <dgm:cxn modelId="{9F7E0AA7-C931-48F9-8400-3656D8C78F87}" type="presParOf" srcId="{DF68B888-3A6E-48CA-88C1-E9DEAEE7536F}" destId="{5F39C6FE-A5F7-47FF-9E1F-227CA626B933}"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DFB8E-D9C6-48AD-8649-1C29DD96DBF9}">
      <dsp:nvSpPr>
        <dsp:cNvPr id="0" name=""/>
        <dsp:cNvSpPr/>
      </dsp:nvSpPr>
      <dsp:spPr>
        <a:xfrm>
          <a:off x="4457700" y="1561735"/>
          <a:ext cx="1886387" cy="654779"/>
        </a:xfrm>
        <a:custGeom>
          <a:avLst/>
          <a:gdLst/>
          <a:ahLst/>
          <a:cxnLst/>
          <a:rect l="0" t="0" r="0" b="0"/>
          <a:pathLst>
            <a:path>
              <a:moveTo>
                <a:pt x="0" y="0"/>
              </a:moveTo>
              <a:lnTo>
                <a:pt x="0" y="327389"/>
              </a:lnTo>
              <a:lnTo>
                <a:pt x="1886387" y="327389"/>
              </a:lnTo>
              <a:lnTo>
                <a:pt x="1886387" y="654779"/>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CE448E-BFB5-4DB3-B33E-221E5521A602}">
      <dsp:nvSpPr>
        <dsp:cNvPr id="0" name=""/>
        <dsp:cNvSpPr/>
      </dsp:nvSpPr>
      <dsp:spPr>
        <a:xfrm>
          <a:off x="2571312" y="1561735"/>
          <a:ext cx="1886387" cy="654779"/>
        </a:xfrm>
        <a:custGeom>
          <a:avLst/>
          <a:gdLst/>
          <a:ahLst/>
          <a:cxnLst/>
          <a:rect l="0" t="0" r="0" b="0"/>
          <a:pathLst>
            <a:path>
              <a:moveTo>
                <a:pt x="1886387" y="0"/>
              </a:moveTo>
              <a:lnTo>
                <a:pt x="1886387" y="327389"/>
              </a:lnTo>
              <a:lnTo>
                <a:pt x="0" y="327389"/>
              </a:lnTo>
              <a:lnTo>
                <a:pt x="0" y="654779"/>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05FCD6-CA0D-495C-B892-AB1D880E9B15}">
      <dsp:nvSpPr>
        <dsp:cNvPr id="0" name=""/>
        <dsp:cNvSpPr/>
      </dsp:nvSpPr>
      <dsp:spPr>
        <a:xfrm>
          <a:off x="2898702" y="2737"/>
          <a:ext cx="3117995" cy="1558997"/>
        </a:xfrm>
        <a:prstGeom prst="rect">
          <a:avLst/>
        </a:prstGeom>
        <a:gradFill rotWithShape="1">
          <a:gsLst>
            <a:gs pos="0">
              <a:schemeClr val="accent1">
                <a:tint val="96000"/>
                <a:lumMod val="104000"/>
              </a:schemeClr>
            </a:gs>
            <a:gs pos="100000">
              <a:schemeClr val="accent1">
                <a:shade val="98000"/>
                <a:lumMod val="94000"/>
              </a:schemeClr>
            </a:gs>
          </a:gsLst>
          <a:lin ang="5400000" scaled="0"/>
        </a:gradFill>
        <a:ln w="9525" cap="rnd" cmpd="sng" algn="ctr">
          <a:solidFill>
            <a:schemeClr val="accent1">
              <a:shade val="90000"/>
            </a:schemeClr>
          </a:solidFill>
          <a:prstDash val="solid"/>
        </a:ln>
        <a:effectLst>
          <a:outerShdw blurRad="38100" dist="25400" dir="5400000" rotWithShape="0">
            <a:srgbClr val="000000">
              <a:alpha val="2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25400" tIns="25400" rIns="25400" bIns="25400" numCol="1" spcCol="1270" anchor="ctr" anchorCtr="0">
          <a:noAutofit/>
        </a:bodyPr>
        <a:lstStyle/>
        <a:p>
          <a:pPr lvl="0" algn="ctr" defTabSz="1778000" rtl="1">
            <a:lnSpc>
              <a:spcPct val="90000"/>
            </a:lnSpc>
            <a:spcBef>
              <a:spcPct val="0"/>
            </a:spcBef>
            <a:spcAft>
              <a:spcPct val="35000"/>
            </a:spcAft>
          </a:pPr>
          <a:r>
            <a:rPr lang="en-US" sz="4000" kern="1200" dirty="0" smtClean="0">
              <a:solidFill>
                <a:schemeClr val="bg1"/>
              </a:solidFill>
            </a:rPr>
            <a:t>Computer</a:t>
          </a:r>
          <a:endParaRPr lang="ar-EG" sz="4000" kern="1200" dirty="0">
            <a:solidFill>
              <a:schemeClr val="bg1"/>
            </a:solidFill>
          </a:endParaRPr>
        </a:p>
      </dsp:txBody>
      <dsp:txXfrm>
        <a:off x="2898702" y="2737"/>
        <a:ext cx="3117995" cy="1558997"/>
      </dsp:txXfrm>
    </dsp:sp>
    <dsp:sp modelId="{20B35ABE-9E14-41EF-874E-DD2D82DCAEA2}">
      <dsp:nvSpPr>
        <dsp:cNvPr id="0" name=""/>
        <dsp:cNvSpPr/>
      </dsp:nvSpPr>
      <dsp:spPr>
        <a:xfrm>
          <a:off x="1012314" y="2216514"/>
          <a:ext cx="3117995" cy="1558997"/>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rtl="1">
            <a:lnSpc>
              <a:spcPct val="90000"/>
            </a:lnSpc>
            <a:spcBef>
              <a:spcPct val="0"/>
            </a:spcBef>
            <a:spcAft>
              <a:spcPct val="35000"/>
            </a:spcAft>
          </a:pPr>
          <a:r>
            <a:rPr lang="en-US" sz="4000" kern="1200" smtClean="0"/>
            <a:t>Hardware</a:t>
          </a:r>
        </a:p>
        <a:p>
          <a:pPr lvl="0" algn="ctr" defTabSz="1778000" rtl="1">
            <a:lnSpc>
              <a:spcPct val="90000"/>
            </a:lnSpc>
            <a:spcBef>
              <a:spcPct val="0"/>
            </a:spcBef>
            <a:spcAft>
              <a:spcPct val="35000"/>
            </a:spcAft>
          </a:pPr>
          <a:r>
            <a:rPr lang="en-US" sz="1600" b="1" kern="1200" smtClean="0">
              <a:effectLst/>
            </a:rPr>
            <a:t>Any physical touchy Components  </a:t>
          </a:r>
          <a:endParaRPr lang="ar-EG" sz="2800" b="1" kern="1200" dirty="0">
            <a:effectLst/>
          </a:endParaRPr>
        </a:p>
      </dsp:txBody>
      <dsp:txXfrm>
        <a:off x="1012314" y="2216514"/>
        <a:ext cx="3117995" cy="1558997"/>
      </dsp:txXfrm>
    </dsp:sp>
    <dsp:sp modelId="{F869184E-A4FA-426D-9BE6-51A573C10087}">
      <dsp:nvSpPr>
        <dsp:cNvPr id="0" name=""/>
        <dsp:cNvSpPr/>
      </dsp:nvSpPr>
      <dsp:spPr>
        <a:xfrm>
          <a:off x="4785089" y="2216514"/>
          <a:ext cx="3117995" cy="1558997"/>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1590" tIns="21590" rIns="21590" bIns="21590" numCol="1" spcCol="1270" anchor="ctr" anchorCtr="0">
          <a:noAutofit/>
        </a:bodyPr>
        <a:lstStyle/>
        <a:p>
          <a:pPr lvl="0" algn="ctr" defTabSz="1511300" rtl="0">
            <a:lnSpc>
              <a:spcPct val="90000"/>
            </a:lnSpc>
            <a:spcBef>
              <a:spcPct val="0"/>
            </a:spcBef>
            <a:spcAft>
              <a:spcPct val="35000"/>
            </a:spcAft>
          </a:pPr>
          <a:r>
            <a:rPr lang="en-US" sz="3400" kern="1200" smtClean="0"/>
            <a:t>Software </a:t>
          </a:r>
        </a:p>
        <a:p>
          <a:pPr lvl="0" algn="ctr" defTabSz="1511300" rtl="0">
            <a:lnSpc>
              <a:spcPct val="90000"/>
            </a:lnSpc>
            <a:spcBef>
              <a:spcPct val="0"/>
            </a:spcBef>
            <a:spcAft>
              <a:spcPct val="35000"/>
            </a:spcAft>
          </a:pPr>
          <a:r>
            <a:rPr lang="en-US" sz="1600" b="1" kern="1200" smtClean="0">
              <a:effectLst/>
            </a:rPr>
            <a:t>Any logical untouched Components</a:t>
          </a:r>
          <a:endParaRPr lang="ar-EG" sz="4000" kern="1200" dirty="0"/>
        </a:p>
      </dsp:txBody>
      <dsp:txXfrm>
        <a:off x="4785089" y="2216514"/>
        <a:ext cx="3117995" cy="15589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652A2F-3F1B-4EF4-8016-57E21D371C6D}">
      <dsp:nvSpPr>
        <dsp:cNvPr id="0" name=""/>
        <dsp:cNvSpPr/>
      </dsp:nvSpPr>
      <dsp:spPr>
        <a:xfrm>
          <a:off x="242589" y="1010977"/>
          <a:ext cx="3512591" cy="175629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735" tIns="38735" rIns="38735" bIns="38735" numCol="1" spcCol="1270" anchor="ctr" anchorCtr="0">
          <a:noAutofit/>
        </a:bodyPr>
        <a:lstStyle/>
        <a:p>
          <a:pPr lvl="0" algn="ctr" defTabSz="2711450" rtl="1">
            <a:lnSpc>
              <a:spcPct val="90000"/>
            </a:lnSpc>
            <a:spcBef>
              <a:spcPct val="0"/>
            </a:spcBef>
            <a:spcAft>
              <a:spcPct val="35000"/>
            </a:spcAft>
          </a:pPr>
          <a:r>
            <a:rPr lang="en-US" sz="6100" kern="1200" dirty="0" smtClean="0"/>
            <a:t>Software</a:t>
          </a:r>
          <a:endParaRPr lang="ar-EG" sz="6100" kern="1200" dirty="0"/>
        </a:p>
      </dsp:txBody>
      <dsp:txXfrm>
        <a:off x="294029" y="1062417"/>
        <a:ext cx="3409711" cy="1653415"/>
      </dsp:txXfrm>
    </dsp:sp>
    <dsp:sp modelId="{99EA18CD-A501-4EAF-B185-EBF898921F9B}">
      <dsp:nvSpPr>
        <dsp:cNvPr id="0" name=""/>
        <dsp:cNvSpPr/>
      </dsp:nvSpPr>
      <dsp:spPr>
        <a:xfrm rot="19457599">
          <a:off x="3592545" y="1342353"/>
          <a:ext cx="1730308" cy="83671"/>
        </a:xfrm>
        <a:custGeom>
          <a:avLst/>
          <a:gdLst/>
          <a:ahLst/>
          <a:cxnLst/>
          <a:rect l="0" t="0" r="0" b="0"/>
          <a:pathLst>
            <a:path>
              <a:moveTo>
                <a:pt x="0" y="41835"/>
              </a:moveTo>
              <a:lnTo>
                <a:pt x="1730308" y="4183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rtl="1">
            <a:lnSpc>
              <a:spcPct val="90000"/>
            </a:lnSpc>
            <a:spcBef>
              <a:spcPct val="0"/>
            </a:spcBef>
            <a:spcAft>
              <a:spcPct val="35000"/>
            </a:spcAft>
          </a:pPr>
          <a:endParaRPr lang="ar-EG" sz="600" kern="1200"/>
        </a:p>
      </dsp:txBody>
      <dsp:txXfrm>
        <a:off x="4414442" y="1340932"/>
        <a:ext cx="86515" cy="86515"/>
      </dsp:txXfrm>
    </dsp:sp>
    <dsp:sp modelId="{34F1CB14-A5E1-4FDB-A2F0-E5173A897BB7}">
      <dsp:nvSpPr>
        <dsp:cNvPr id="0" name=""/>
        <dsp:cNvSpPr/>
      </dsp:nvSpPr>
      <dsp:spPr>
        <a:xfrm>
          <a:off x="5160218" y="1106"/>
          <a:ext cx="3512591" cy="175629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l" defTabSz="1244600" rtl="0">
            <a:lnSpc>
              <a:spcPct val="90000"/>
            </a:lnSpc>
            <a:spcBef>
              <a:spcPct val="0"/>
            </a:spcBef>
            <a:spcAft>
              <a:spcPct val="35000"/>
            </a:spcAft>
          </a:pPr>
          <a:r>
            <a:rPr lang="en-US" sz="2800" kern="1200" dirty="0" smtClean="0"/>
            <a:t>Operating system</a:t>
          </a:r>
        </a:p>
        <a:p>
          <a:pPr lvl="0" algn="l" defTabSz="1244600" rtl="0">
            <a:lnSpc>
              <a:spcPct val="90000"/>
            </a:lnSpc>
            <a:spcBef>
              <a:spcPct val="0"/>
            </a:spcBef>
            <a:spcAft>
              <a:spcPct val="35000"/>
            </a:spcAft>
          </a:pPr>
          <a:r>
            <a:rPr lang="en-US" sz="1400" kern="1200" dirty="0" smtClean="0">
              <a:solidFill>
                <a:srgbClr val="FFFF00"/>
              </a:solidFill>
            </a:rPr>
            <a:t>Windows , mac , Linux and Unix.. etc.</a:t>
          </a:r>
          <a:endParaRPr lang="ar-EG" sz="1400" kern="1200" dirty="0">
            <a:solidFill>
              <a:srgbClr val="FFFF00"/>
            </a:solidFill>
          </a:endParaRPr>
        </a:p>
      </dsp:txBody>
      <dsp:txXfrm>
        <a:off x="5211658" y="52546"/>
        <a:ext cx="3409711" cy="1653415"/>
      </dsp:txXfrm>
    </dsp:sp>
    <dsp:sp modelId="{EB7F67F7-FCC7-4FE4-8418-23F3883E3AFB}">
      <dsp:nvSpPr>
        <dsp:cNvPr id="0" name=""/>
        <dsp:cNvSpPr/>
      </dsp:nvSpPr>
      <dsp:spPr>
        <a:xfrm rot="2142401">
          <a:off x="3592545" y="2352224"/>
          <a:ext cx="1730308" cy="83671"/>
        </a:xfrm>
        <a:custGeom>
          <a:avLst/>
          <a:gdLst/>
          <a:ahLst/>
          <a:cxnLst/>
          <a:rect l="0" t="0" r="0" b="0"/>
          <a:pathLst>
            <a:path>
              <a:moveTo>
                <a:pt x="0" y="41835"/>
              </a:moveTo>
              <a:lnTo>
                <a:pt x="1730308" y="4183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rtl="1">
            <a:lnSpc>
              <a:spcPct val="90000"/>
            </a:lnSpc>
            <a:spcBef>
              <a:spcPct val="0"/>
            </a:spcBef>
            <a:spcAft>
              <a:spcPct val="35000"/>
            </a:spcAft>
          </a:pPr>
          <a:endParaRPr lang="ar-EG" sz="600" kern="1200"/>
        </a:p>
      </dsp:txBody>
      <dsp:txXfrm>
        <a:off x="4414442" y="2350802"/>
        <a:ext cx="86515" cy="86515"/>
      </dsp:txXfrm>
    </dsp:sp>
    <dsp:sp modelId="{09BFEDA3-B3CB-4F22-B9FE-10F75AFC1F11}">
      <dsp:nvSpPr>
        <dsp:cNvPr id="0" name=""/>
        <dsp:cNvSpPr/>
      </dsp:nvSpPr>
      <dsp:spPr>
        <a:xfrm>
          <a:off x="5160218" y="2020847"/>
          <a:ext cx="3512591" cy="175629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l" defTabSz="1066800" rtl="0">
            <a:lnSpc>
              <a:spcPct val="90000"/>
            </a:lnSpc>
            <a:spcBef>
              <a:spcPct val="0"/>
            </a:spcBef>
            <a:spcAft>
              <a:spcPct val="35000"/>
            </a:spcAft>
          </a:pPr>
          <a:r>
            <a:rPr lang="en-US" sz="2400" kern="1200" dirty="0" smtClean="0"/>
            <a:t>Application programs</a:t>
          </a:r>
        </a:p>
        <a:p>
          <a:pPr lvl="0" algn="l" defTabSz="1066800" rtl="0">
            <a:lnSpc>
              <a:spcPct val="90000"/>
            </a:lnSpc>
            <a:spcBef>
              <a:spcPct val="0"/>
            </a:spcBef>
            <a:spcAft>
              <a:spcPct val="35000"/>
            </a:spcAft>
          </a:pPr>
          <a:r>
            <a:rPr lang="en-US" sz="1400" kern="1200" dirty="0" smtClean="0">
              <a:solidFill>
                <a:srgbClr val="FFFF00"/>
              </a:solidFill>
            </a:rPr>
            <a:t>Office , calculator and image editing …etc.</a:t>
          </a:r>
          <a:endParaRPr lang="ar-EG" sz="1400" kern="1200" dirty="0">
            <a:solidFill>
              <a:srgbClr val="FFFF00"/>
            </a:solidFill>
          </a:endParaRPr>
        </a:p>
      </dsp:txBody>
      <dsp:txXfrm>
        <a:off x="5211658" y="2072287"/>
        <a:ext cx="3409711" cy="16534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1160E0-0830-4D18-B0EB-46484D23B56E}">
      <dsp:nvSpPr>
        <dsp:cNvPr id="0" name=""/>
        <dsp:cNvSpPr/>
      </dsp:nvSpPr>
      <dsp:spPr>
        <a:xfrm rot="16200000">
          <a:off x="-473239" y="474327"/>
          <a:ext cx="3778250" cy="2829594"/>
        </a:xfrm>
        <a:prstGeom prst="flowChartManualOperation">
          <a:avLst/>
        </a:prstGeom>
        <a:solidFill>
          <a:schemeClr val="accent2"/>
        </a:solidFill>
        <a:ln w="22225" cap="rnd" cmpd="sng" algn="ctr">
          <a:solidFill>
            <a:schemeClr val="lt1"/>
          </a:solidFill>
          <a:prstDash val="solid"/>
        </a:ln>
        <a:effectLst/>
      </dsp:spPr>
      <dsp:style>
        <a:lnRef idx="3">
          <a:schemeClr val="lt1"/>
        </a:lnRef>
        <a:fillRef idx="1">
          <a:schemeClr val="accent2"/>
        </a:fillRef>
        <a:effectRef idx="1">
          <a:schemeClr val="accent2"/>
        </a:effectRef>
        <a:fontRef idx="minor">
          <a:schemeClr val="lt1"/>
        </a:fontRef>
      </dsp:style>
      <dsp:txBody>
        <a:bodyPr spcFirstLastPara="0" vert="horz" wrap="square" lIns="260350" tIns="0" rIns="259643" bIns="0" numCol="1" spcCol="1270" anchor="t" anchorCtr="0">
          <a:noAutofit/>
        </a:bodyPr>
        <a:lstStyle/>
        <a:p>
          <a:pPr lvl="0" algn="l" defTabSz="1822450" rtl="0">
            <a:lnSpc>
              <a:spcPct val="90000"/>
            </a:lnSpc>
            <a:spcBef>
              <a:spcPct val="0"/>
            </a:spcBef>
            <a:spcAft>
              <a:spcPct val="35000"/>
            </a:spcAft>
          </a:pPr>
          <a:r>
            <a:rPr lang="en-US" sz="4100" kern="1200" dirty="0" smtClean="0"/>
            <a:t>Desktop</a:t>
          </a:r>
          <a:endParaRPr lang="ar-EG" sz="4100" kern="1200" dirty="0"/>
        </a:p>
        <a:p>
          <a:pPr marL="285750" lvl="1" indent="-285750" algn="l" defTabSz="1422400" rtl="0">
            <a:lnSpc>
              <a:spcPct val="90000"/>
            </a:lnSpc>
            <a:spcBef>
              <a:spcPct val="0"/>
            </a:spcBef>
            <a:spcAft>
              <a:spcPct val="15000"/>
            </a:spcAft>
            <a:buChar char="••"/>
          </a:pPr>
          <a:r>
            <a:rPr lang="en-US" sz="3200" kern="1200" dirty="0" smtClean="0"/>
            <a:t>office</a:t>
          </a:r>
          <a:endParaRPr lang="ar-EG" sz="3200" kern="1200" dirty="0"/>
        </a:p>
        <a:p>
          <a:pPr marL="285750" lvl="1" indent="-285750" algn="l" defTabSz="1422400" rtl="0">
            <a:lnSpc>
              <a:spcPct val="90000"/>
            </a:lnSpc>
            <a:spcBef>
              <a:spcPct val="0"/>
            </a:spcBef>
            <a:spcAft>
              <a:spcPct val="15000"/>
            </a:spcAft>
            <a:buChar char="••"/>
          </a:pPr>
          <a:r>
            <a:rPr lang="en-US" sz="3200" kern="1200" dirty="0" smtClean="0"/>
            <a:t>Media players</a:t>
          </a:r>
          <a:endParaRPr lang="ar-EG" sz="3200" kern="1200" dirty="0"/>
        </a:p>
      </dsp:txBody>
      <dsp:txXfrm rot="5400000">
        <a:off x="1089" y="755649"/>
        <a:ext cx="2829594" cy="2266950"/>
      </dsp:txXfrm>
    </dsp:sp>
    <dsp:sp modelId="{443C7858-9419-40C4-8462-184A7A9B4C54}">
      <dsp:nvSpPr>
        <dsp:cNvPr id="0" name=""/>
        <dsp:cNvSpPr/>
      </dsp:nvSpPr>
      <dsp:spPr>
        <a:xfrm rot="16200000">
          <a:off x="2568575" y="474327"/>
          <a:ext cx="3778250" cy="2829594"/>
        </a:xfrm>
        <a:prstGeom prst="flowChartManualOperati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350" tIns="0" rIns="259643" bIns="0" numCol="1" spcCol="1270" anchor="t" anchorCtr="0">
          <a:noAutofit/>
        </a:bodyPr>
        <a:lstStyle/>
        <a:p>
          <a:pPr lvl="0" algn="l" defTabSz="1822450" rtl="0">
            <a:lnSpc>
              <a:spcPct val="90000"/>
            </a:lnSpc>
            <a:spcBef>
              <a:spcPct val="0"/>
            </a:spcBef>
            <a:spcAft>
              <a:spcPct val="35000"/>
            </a:spcAft>
          </a:pPr>
          <a:r>
            <a:rPr lang="en-US" sz="4100" kern="1200" dirty="0" smtClean="0"/>
            <a:t>Web</a:t>
          </a:r>
          <a:endParaRPr lang="ar-EG" sz="4100" kern="1200" dirty="0"/>
        </a:p>
        <a:p>
          <a:pPr marL="285750" lvl="1" indent="-285750" algn="l" defTabSz="1422400" rtl="0">
            <a:lnSpc>
              <a:spcPct val="90000"/>
            </a:lnSpc>
            <a:spcBef>
              <a:spcPct val="0"/>
            </a:spcBef>
            <a:spcAft>
              <a:spcPct val="15000"/>
            </a:spcAft>
            <a:buChar char="••"/>
          </a:pPr>
          <a:r>
            <a:rPr lang="en-US" sz="3200" kern="1200" dirty="0" smtClean="0"/>
            <a:t>Facebook</a:t>
          </a:r>
          <a:endParaRPr lang="ar-EG" sz="3200" kern="1200" dirty="0"/>
        </a:p>
        <a:p>
          <a:pPr marL="285750" lvl="1" indent="-285750" algn="l" defTabSz="1422400" rtl="0">
            <a:lnSpc>
              <a:spcPct val="90000"/>
            </a:lnSpc>
            <a:spcBef>
              <a:spcPct val="0"/>
            </a:spcBef>
            <a:spcAft>
              <a:spcPct val="15000"/>
            </a:spcAft>
            <a:buChar char="••"/>
          </a:pPr>
          <a:r>
            <a:rPr lang="en-US" sz="3200" kern="1200" dirty="0" smtClean="0"/>
            <a:t>Twitter</a:t>
          </a:r>
          <a:endParaRPr lang="ar-EG" sz="3200" kern="1200" dirty="0"/>
        </a:p>
      </dsp:txBody>
      <dsp:txXfrm rot="5400000">
        <a:off x="3042903" y="755649"/>
        <a:ext cx="2829594" cy="2266950"/>
      </dsp:txXfrm>
    </dsp:sp>
    <dsp:sp modelId="{5F39C6FE-A5F7-47FF-9E1F-227CA626B933}">
      <dsp:nvSpPr>
        <dsp:cNvPr id="0" name=""/>
        <dsp:cNvSpPr/>
      </dsp:nvSpPr>
      <dsp:spPr>
        <a:xfrm rot="16200000">
          <a:off x="5610389" y="474327"/>
          <a:ext cx="3778250" cy="2829594"/>
        </a:xfrm>
        <a:prstGeom prst="flowChartManualOperation">
          <a:avLst/>
        </a:prstGeom>
        <a:solidFill>
          <a:srgbClr val="92D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350" tIns="0" rIns="259643" bIns="0" numCol="1" spcCol="1270" anchor="t" anchorCtr="0">
          <a:noAutofit/>
        </a:bodyPr>
        <a:lstStyle/>
        <a:p>
          <a:pPr lvl="0" algn="l" defTabSz="1822450" rtl="0">
            <a:lnSpc>
              <a:spcPct val="90000"/>
            </a:lnSpc>
            <a:spcBef>
              <a:spcPct val="0"/>
            </a:spcBef>
            <a:spcAft>
              <a:spcPct val="35000"/>
            </a:spcAft>
          </a:pPr>
          <a:r>
            <a:rPr lang="en-US" sz="4100" kern="1200" dirty="0" smtClean="0"/>
            <a:t>Mobile</a:t>
          </a:r>
          <a:endParaRPr lang="ar-EG" sz="4100" kern="1200" dirty="0"/>
        </a:p>
        <a:p>
          <a:pPr marL="285750" lvl="1" indent="-285750" algn="l" defTabSz="1422400" rtl="0">
            <a:lnSpc>
              <a:spcPct val="90000"/>
            </a:lnSpc>
            <a:spcBef>
              <a:spcPct val="0"/>
            </a:spcBef>
            <a:spcAft>
              <a:spcPct val="15000"/>
            </a:spcAft>
            <a:buChar char="••"/>
          </a:pPr>
          <a:r>
            <a:rPr lang="en-US" sz="3200" kern="1200" dirty="0" smtClean="0"/>
            <a:t>Apps run on mobile</a:t>
          </a:r>
          <a:endParaRPr lang="ar-EG" sz="3200" kern="1200" dirty="0"/>
        </a:p>
      </dsp:txBody>
      <dsp:txXfrm rot="5400000">
        <a:off x="6084717" y="755649"/>
        <a:ext cx="2829594" cy="226695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6B7D02-805D-4270-92F0-4C11B65133C5}" type="datetimeFigureOut">
              <a:rPr lang="en-US" smtClean="0"/>
              <a:t>28-Dec-19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0D9D2-5D77-4CC3-AB56-044DCE06EBF7}" type="slidenum">
              <a:rPr lang="en-US" smtClean="0"/>
              <a:t>‹#›</a:t>
            </a:fld>
            <a:endParaRPr lang="en-US"/>
          </a:p>
        </p:txBody>
      </p:sp>
    </p:spTree>
    <p:extLst>
      <p:ext uri="{BB962C8B-B14F-4D97-AF65-F5344CB8AC3E}">
        <p14:creationId xmlns:p14="http://schemas.microsoft.com/office/powerpoint/2010/main" val="2140010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0D9D2-5D77-4CC3-AB56-044DCE06EBF7}" type="slidenum">
              <a:rPr lang="en-US" smtClean="0"/>
              <a:t>8</a:t>
            </a:fld>
            <a:endParaRPr lang="en-US"/>
          </a:p>
        </p:txBody>
      </p:sp>
    </p:spTree>
    <p:extLst>
      <p:ext uri="{BB962C8B-B14F-4D97-AF65-F5344CB8AC3E}">
        <p14:creationId xmlns:p14="http://schemas.microsoft.com/office/powerpoint/2010/main" val="89112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C00000"/>
                </a:solidFill>
              </a:rPr>
              <a:t>An Internet service provider (ISP), </a:t>
            </a:r>
            <a:r>
              <a:rPr lang="en-US" dirty="0" smtClean="0"/>
              <a:t>also sometimes referred to as an Internet access provider (IAP), is a company that offers its customers access to the Internet. The ISP connects to its customers using a data transmission technology appropriate for delivering Internet Protocol datagrams, such as dial-up, DSL, cable modem, wireless or dedicated high-speed interconnects.</a:t>
            </a:r>
          </a:p>
          <a:p>
            <a:endParaRPr lang="en-US" dirty="0"/>
          </a:p>
        </p:txBody>
      </p:sp>
      <p:sp>
        <p:nvSpPr>
          <p:cNvPr id="4" name="Slide Number Placeholder 3"/>
          <p:cNvSpPr>
            <a:spLocks noGrp="1"/>
          </p:cNvSpPr>
          <p:nvPr>
            <p:ph type="sldNum" sz="quarter" idx="10"/>
          </p:nvPr>
        </p:nvSpPr>
        <p:spPr/>
        <p:txBody>
          <a:bodyPr/>
          <a:lstStyle/>
          <a:p>
            <a:fld id="{08A0D9D2-5D77-4CC3-AB56-044DCE06EBF7}" type="slidenum">
              <a:rPr lang="en-US" smtClean="0"/>
              <a:t>17</a:t>
            </a:fld>
            <a:endParaRPr lang="en-US"/>
          </a:p>
        </p:txBody>
      </p:sp>
    </p:spTree>
    <p:extLst>
      <p:ext uri="{BB962C8B-B14F-4D97-AF65-F5344CB8AC3E}">
        <p14:creationId xmlns:p14="http://schemas.microsoft.com/office/powerpoint/2010/main" val="1231226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A0D9D2-5D77-4CC3-AB56-044DCE06EBF7}" type="slidenum">
              <a:rPr lang="en-US" smtClean="0"/>
              <a:t>18</a:t>
            </a:fld>
            <a:endParaRPr lang="en-US"/>
          </a:p>
        </p:txBody>
      </p:sp>
    </p:spTree>
    <p:extLst>
      <p:ext uri="{BB962C8B-B14F-4D97-AF65-F5344CB8AC3E}">
        <p14:creationId xmlns:p14="http://schemas.microsoft.com/office/powerpoint/2010/main" val="3215682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Hypertext is text displayed on a computer with references (hyperlinks) to other text that the reader can immediately access, usually by a mouse click or keypress sequence. Apart from running text, hypertext may contain tables, images and other presentational devices. Other means of interaction may also be present, such as a bubble with text appearing when the mouse hovers over a particular area, a video clip starting, or a form to complete and submit. The most extensive example of hypertext today is the World Wide Web.</a:t>
            </a:r>
          </a:p>
          <a:p>
            <a:endParaRPr lang="en-US" dirty="0" smtClean="0"/>
          </a:p>
          <a:p>
            <a:r>
              <a:rPr lang="en-US" dirty="0" smtClean="0"/>
              <a:t>Hyperlink (or link) is a reference to a document or a resource on the web.</a:t>
            </a:r>
          </a:p>
          <a:p>
            <a:endParaRPr lang="en-US" dirty="0" smtClean="0"/>
          </a:p>
          <a:p>
            <a:r>
              <a:rPr lang="en-US" dirty="0" smtClean="0"/>
              <a:t>Domain Name: The name that identifies an Web site. For example: “google.com" is the domain name of Google's Web site.</a:t>
            </a:r>
          </a:p>
          <a:p>
            <a:endParaRPr lang="en-US" dirty="0"/>
          </a:p>
        </p:txBody>
      </p:sp>
      <p:sp>
        <p:nvSpPr>
          <p:cNvPr id="4" name="Slide Number Placeholder 3"/>
          <p:cNvSpPr>
            <a:spLocks noGrp="1"/>
          </p:cNvSpPr>
          <p:nvPr>
            <p:ph type="sldNum" sz="quarter" idx="10"/>
          </p:nvPr>
        </p:nvSpPr>
        <p:spPr/>
        <p:txBody>
          <a:bodyPr/>
          <a:lstStyle/>
          <a:p>
            <a:fld id="{08A0D9D2-5D77-4CC3-AB56-044DCE06EBF7}" type="slidenum">
              <a:rPr lang="en-US" smtClean="0"/>
              <a:t>20</a:t>
            </a:fld>
            <a:endParaRPr lang="en-US"/>
          </a:p>
        </p:txBody>
      </p:sp>
    </p:spTree>
    <p:extLst>
      <p:ext uri="{BB962C8B-B14F-4D97-AF65-F5344CB8AC3E}">
        <p14:creationId xmlns:p14="http://schemas.microsoft.com/office/powerpoint/2010/main" val="3209740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5AF2FA3-B191-421A-9CC3-5FDC4FFE88AE}" type="datetimeFigureOut">
              <a:rPr lang="en-US" smtClean="0"/>
              <a:t>28-Dec-19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D33BD7B-286F-4132-A89B-82FC621FA1D1}" type="slidenum">
              <a:rPr lang="en-US" smtClean="0"/>
              <a:t>‹#›</a:t>
            </a:fld>
            <a:endParaRPr lang="en-US"/>
          </a:p>
        </p:txBody>
      </p:sp>
    </p:spTree>
    <p:extLst>
      <p:ext uri="{BB962C8B-B14F-4D97-AF65-F5344CB8AC3E}">
        <p14:creationId xmlns:p14="http://schemas.microsoft.com/office/powerpoint/2010/main" val="2058621376"/>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5AF2FA3-B191-421A-9CC3-5FDC4FFE88AE}" type="datetimeFigureOut">
              <a:rPr lang="en-US" smtClean="0"/>
              <a:t>28-Dec-19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33BD7B-286F-4132-A89B-82FC621FA1D1}" type="slidenum">
              <a:rPr lang="en-US" smtClean="0"/>
              <a:t>‹#›</a:t>
            </a:fld>
            <a:endParaRPr lang="en-US"/>
          </a:p>
        </p:txBody>
      </p:sp>
    </p:spTree>
    <p:extLst>
      <p:ext uri="{BB962C8B-B14F-4D97-AF65-F5344CB8AC3E}">
        <p14:creationId xmlns:p14="http://schemas.microsoft.com/office/powerpoint/2010/main" val="1584642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5AF2FA3-B191-421A-9CC3-5FDC4FFE88AE}" type="datetimeFigureOut">
              <a:rPr lang="en-US" smtClean="0"/>
              <a:t>28-Dec-19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33BD7B-286F-4132-A89B-82FC621FA1D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62340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5AF2FA3-B191-421A-9CC3-5FDC4FFE88AE}" type="datetimeFigureOut">
              <a:rPr lang="en-US" smtClean="0"/>
              <a:t>28-Dec-19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33BD7B-286F-4132-A89B-82FC621FA1D1}" type="slidenum">
              <a:rPr lang="en-US" smtClean="0"/>
              <a:t>‹#›</a:t>
            </a:fld>
            <a:endParaRPr lang="en-US"/>
          </a:p>
        </p:txBody>
      </p:sp>
    </p:spTree>
    <p:extLst>
      <p:ext uri="{BB962C8B-B14F-4D97-AF65-F5344CB8AC3E}">
        <p14:creationId xmlns:p14="http://schemas.microsoft.com/office/powerpoint/2010/main" val="1946497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5AF2FA3-B191-421A-9CC3-5FDC4FFE88AE}" type="datetimeFigureOut">
              <a:rPr lang="en-US" smtClean="0"/>
              <a:t>28-Dec-19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33BD7B-286F-4132-A89B-82FC621FA1D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24650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5AF2FA3-B191-421A-9CC3-5FDC4FFE88AE}" type="datetimeFigureOut">
              <a:rPr lang="en-US" smtClean="0"/>
              <a:t>28-Dec-19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33BD7B-286F-4132-A89B-82FC621FA1D1}" type="slidenum">
              <a:rPr lang="en-US" smtClean="0"/>
              <a:t>‹#›</a:t>
            </a:fld>
            <a:endParaRPr lang="en-US"/>
          </a:p>
        </p:txBody>
      </p:sp>
    </p:spTree>
    <p:extLst>
      <p:ext uri="{BB962C8B-B14F-4D97-AF65-F5344CB8AC3E}">
        <p14:creationId xmlns:p14="http://schemas.microsoft.com/office/powerpoint/2010/main" val="25482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AF2FA3-B191-421A-9CC3-5FDC4FFE88AE}" type="datetimeFigureOut">
              <a:rPr lang="en-US" smtClean="0"/>
              <a:t>28-Dec-19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33BD7B-286F-4132-A89B-82FC621FA1D1}" type="slidenum">
              <a:rPr lang="en-US" smtClean="0"/>
              <a:t>‹#›</a:t>
            </a:fld>
            <a:endParaRPr lang="en-US"/>
          </a:p>
        </p:txBody>
      </p:sp>
    </p:spTree>
    <p:extLst>
      <p:ext uri="{BB962C8B-B14F-4D97-AF65-F5344CB8AC3E}">
        <p14:creationId xmlns:p14="http://schemas.microsoft.com/office/powerpoint/2010/main" val="35816523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AF2FA3-B191-421A-9CC3-5FDC4FFE88AE}" type="datetimeFigureOut">
              <a:rPr lang="en-US" smtClean="0"/>
              <a:t>28-Dec-19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33BD7B-286F-4132-A89B-82FC621FA1D1}" type="slidenum">
              <a:rPr lang="en-US" smtClean="0"/>
              <a:t>‹#›</a:t>
            </a:fld>
            <a:endParaRPr lang="en-US"/>
          </a:p>
        </p:txBody>
      </p:sp>
    </p:spTree>
    <p:extLst>
      <p:ext uri="{BB962C8B-B14F-4D97-AF65-F5344CB8AC3E}">
        <p14:creationId xmlns:p14="http://schemas.microsoft.com/office/powerpoint/2010/main" val="2656329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28-Dec-19</a:t>
            </a:fld>
            <a:endParaRPr lang="en-US" dirty="0"/>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33BD7B-286F-4132-A89B-82FC621FA1D1}" type="slidenum">
              <a:rPr lang="en-US" smtClean="0"/>
              <a:t>‹#›</a:t>
            </a:fld>
            <a:endParaRPr lang="en-US"/>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15398" r="15704"/>
          <a:stretch/>
        </p:blipFill>
        <p:spPr>
          <a:xfrm>
            <a:off x="11007635" y="6116638"/>
            <a:ext cx="1184365" cy="676047"/>
          </a:xfrm>
          <a:prstGeom prst="rect">
            <a:avLst/>
          </a:prstGeom>
        </p:spPr>
      </p:pic>
    </p:spTree>
    <p:extLst>
      <p:ext uri="{BB962C8B-B14F-4D97-AF65-F5344CB8AC3E}">
        <p14:creationId xmlns:p14="http://schemas.microsoft.com/office/powerpoint/2010/main" val="2070755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5AF2FA3-B191-421A-9CC3-5FDC4FFE88AE}" type="datetimeFigureOut">
              <a:rPr lang="en-US" smtClean="0"/>
              <a:t>28-Dec-19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33BD7B-286F-4132-A89B-82FC621FA1D1}" type="slidenum">
              <a:rPr lang="en-US" smtClean="0"/>
              <a:t>‹#›</a:t>
            </a:fld>
            <a:endParaRPr lang="en-US"/>
          </a:p>
        </p:txBody>
      </p:sp>
    </p:spTree>
    <p:extLst>
      <p:ext uri="{BB962C8B-B14F-4D97-AF65-F5344CB8AC3E}">
        <p14:creationId xmlns:p14="http://schemas.microsoft.com/office/powerpoint/2010/main" val="353644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AF2FA3-B191-421A-9CC3-5FDC4FFE88AE}" type="datetimeFigureOut">
              <a:rPr lang="en-US" smtClean="0"/>
              <a:t>28-Dec-19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D33BD7B-286F-4132-A89B-82FC621FA1D1}" type="slidenum">
              <a:rPr lang="en-US" smtClean="0"/>
              <a:t>‹#›</a:t>
            </a:fld>
            <a:endParaRPr lang="en-US"/>
          </a:p>
        </p:txBody>
      </p:sp>
    </p:spTree>
    <p:extLst>
      <p:ext uri="{BB962C8B-B14F-4D97-AF65-F5344CB8AC3E}">
        <p14:creationId xmlns:p14="http://schemas.microsoft.com/office/powerpoint/2010/main" val="2960210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AF2FA3-B191-421A-9CC3-5FDC4FFE88AE}" type="datetimeFigureOut">
              <a:rPr lang="en-US" smtClean="0"/>
              <a:t>28-Dec-19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D33BD7B-286F-4132-A89B-82FC621FA1D1}" type="slidenum">
              <a:rPr lang="en-US" smtClean="0"/>
              <a:t>‹#›</a:t>
            </a:fld>
            <a:endParaRPr lang="en-US"/>
          </a:p>
        </p:txBody>
      </p:sp>
    </p:spTree>
    <p:extLst>
      <p:ext uri="{BB962C8B-B14F-4D97-AF65-F5344CB8AC3E}">
        <p14:creationId xmlns:p14="http://schemas.microsoft.com/office/powerpoint/2010/main" val="350656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28-Dec-19</a:t>
            </a:fld>
            <a:endParaRPr lang="en-US" dirty="0"/>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D33BD7B-286F-4132-A89B-82FC621FA1D1}" type="slidenum">
              <a:rPr lang="en-US" smtClean="0"/>
              <a:t>‹#›</a:t>
            </a:fld>
            <a:endParaRPr lang="en-US"/>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5398" r="15704"/>
          <a:stretch/>
        </p:blipFill>
        <p:spPr>
          <a:xfrm>
            <a:off x="10868298" y="6053815"/>
            <a:ext cx="1184365" cy="676047"/>
          </a:xfrm>
          <a:prstGeom prst="rect">
            <a:avLst/>
          </a:prstGeom>
        </p:spPr>
      </p:pic>
    </p:spTree>
    <p:extLst>
      <p:ext uri="{BB962C8B-B14F-4D97-AF65-F5344CB8AC3E}">
        <p14:creationId xmlns:p14="http://schemas.microsoft.com/office/powerpoint/2010/main" val="44245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F2FA3-B191-421A-9CC3-5FDC4FFE88AE}" type="datetimeFigureOut">
              <a:rPr lang="en-US" smtClean="0"/>
              <a:t>28-Dec-19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D33BD7B-286F-4132-A89B-82FC621FA1D1}" type="slidenum">
              <a:rPr lang="en-US" smtClean="0"/>
              <a:t>‹#›</a:t>
            </a:fld>
            <a:endParaRPr lang="en-US"/>
          </a:p>
        </p:txBody>
      </p:sp>
    </p:spTree>
    <p:extLst>
      <p:ext uri="{BB962C8B-B14F-4D97-AF65-F5344CB8AC3E}">
        <p14:creationId xmlns:p14="http://schemas.microsoft.com/office/powerpoint/2010/main" val="377054371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5AF2FA3-B191-421A-9CC3-5FDC4FFE88AE}" type="datetimeFigureOut">
              <a:rPr lang="en-US" smtClean="0"/>
              <a:t>28-Dec-19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D33BD7B-286F-4132-A89B-82FC621FA1D1}" type="slidenum">
              <a:rPr lang="en-US" smtClean="0"/>
              <a:t>‹#›</a:t>
            </a:fld>
            <a:endParaRPr lang="en-US"/>
          </a:p>
        </p:txBody>
      </p:sp>
    </p:spTree>
    <p:extLst>
      <p:ext uri="{BB962C8B-B14F-4D97-AF65-F5344CB8AC3E}">
        <p14:creationId xmlns:p14="http://schemas.microsoft.com/office/powerpoint/2010/main" val="216051058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5AF2FA3-B191-421A-9CC3-5FDC4FFE88AE}" type="datetimeFigureOut">
              <a:rPr lang="en-US" smtClean="0"/>
              <a:t>28-Dec-19</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33BD7B-286F-4132-A89B-82FC621FA1D1}" type="slidenum">
              <a:rPr lang="en-US" smtClean="0"/>
              <a:t>‹#›</a:t>
            </a:fld>
            <a:endParaRPr lang="en-US"/>
          </a:p>
        </p:txBody>
      </p:sp>
    </p:spTree>
    <p:extLst>
      <p:ext uri="{BB962C8B-B14F-4D97-AF65-F5344CB8AC3E}">
        <p14:creationId xmlns:p14="http://schemas.microsoft.com/office/powerpoint/2010/main" val="2926389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5AF2FA3-B191-421A-9CC3-5FDC4FFE88AE}" type="datetimeFigureOut">
              <a:rPr lang="en-US" smtClean="0"/>
              <a:t>28-Dec-19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D33BD7B-286F-4132-A89B-82FC621FA1D1}" type="slidenum">
              <a:rPr lang="en-US" smtClean="0"/>
              <a:t>‹#›</a:t>
            </a:fld>
            <a:endParaRPr lang="en-US"/>
          </a:p>
        </p:txBody>
      </p:sp>
      <p:pic>
        <p:nvPicPr>
          <p:cNvPr id="36" name="Picture 35"/>
          <p:cNvPicPr>
            <a:picLocks noChangeAspect="1"/>
          </p:cNvPicPr>
          <p:nvPr userDrawn="1"/>
        </p:nvPicPr>
        <p:blipFill rotWithShape="1">
          <a:blip r:embed="rId18" cstate="print">
            <a:extLst>
              <a:ext uri="{28A0092B-C50C-407E-A947-70E740481C1C}">
                <a14:useLocalDpi xmlns:a14="http://schemas.microsoft.com/office/drawing/2010/main" val="0"/>
              </a:ext>
            </a:extLst>
          </a:blip>
          <a:srcRect l="15398" r="15704"/>
          <a:stretch/>
        </p:blipFill>
        <p:spPr>
          <a:xfrm>
            <a:off x="11007635" y="6116638"/>
            <a:ext cx="1184365" cy="676047"/>
          </a:xfrm>
          <a:prstGeom prst="rect">
            <a:avLst/>
          </a:prstGeom>
        </p:spPr>
      </p:pic>
    </p:spTree>
    <p:extLst>
      <p:ext uri="{BB962C8B-B14F-4D97-AF65-F5344CB8AC3E}">
        <p14:creationId xmlns:p14="http://schemas.microsoft.com/office/powerpoint/2010/main" val="379056825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png"/><Relationship Id="rId5" Type="http://schemas.openxmlformats.org/officeDocument/2006/relationships/oleObject" Target="../embeddings/oleObject1.bin"/><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7.jpe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8540" y="3987800"/>
            <a:ext cx="8915399" cy="2262781"/>
          </a:xfrm>
        </p:spPr>
        <p:txBody>
          <a:bodyPr>
            <a:normAutofit fontScale="90000"/>
          </a:bodyPr>
          <a:lstStyle/>
          <a:p>
            <a:r>
              <a:rPr lang="en-US" sz="7200" dirty="0"/>
              <a:t>Introduction To Web Technologies</a:t>
            </a:r>
          </a:p>
        </p:txBody>
      </p:sp>
      <p:sp>
        <p:nvSpPr>
          <p:cNvPr id="3" name="Subtitle 2"/>
          <p:cNvSpPr>
            <a:spLocks noGrp="1"/>
          </p:cNvSpPr>
          <p:nvPr>
            <p:ph type="subTitle" idx="1"/>
          </p:nvPr>
        </p:nvSpPr>
        <p:spPr>
          <a:xfrm>
            <a:off x="2288540" y="6352179"/>
            <a:ext cx="4035107" cy="505821"/>
          </a:xfrm>
        </p:spPr>
        <p:txBody>
          <a:bodyPr/>
          <a:lstStyle/>
          <a:p>
            <a:r>
              <a:rPr lang="en-US" b="1" dirty="0" smtClean="0"/>
              <a:t>Eng. Mohamed Mustafa Aboaly</a:t>
            </a:r>
            <a:endParaRPr lang="en-US" b="1" dirty="0"/>
          </a:p>
        </p:txBody>
      </p:sp>
      <p:sp>
        <p:nvSpPr>
          <p:cNvPr id="5" name="TextBox 4"/>
          <p:cNvSpPr txBox="1"/>
          <p:nvPr/>
        </p:nvSpPr>
        <p:spPr>
          <a:xfrm>
            <a:off x="2473504" y="233680"/>
            <a:ext cx="7985760" cy="646331"/>
          </a:xfrm>
          <a:prstGeom prst="rect">
            <a:avLst/>
          </a:prstGeom>
          <a:noFill/>
        </p:spPr>
        <p:txBody>
          <a:bodyPr wrap="square" rtlCol="0">
            <a:spAutoFit/>
          </a:bodyPr>
          <a:lstStyle/>
          <a:p>
            <a:r>
              <a:rPr lang="en-US" sz="3600" b="1" dirty="0" smtClean="0">
                <a:solidFill>
                  <a:srgbClr val="C00000"/>
                </a:solidFill>
              </a:rPr>
              <a:t>Open source web development </a:t>
            </a:r>
            <a:endParaRPr lang="en-US" sz="3600" b="1" dirty="0">
              <a:solidFill>
                <a:srgbClr val="C00000"/>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7280" y="981609"/>
            <a:ext cx="8091984" cy="3385236"/>
          </a:xfrm>
          <a:prstGeom prst="rect">
            <a:avLst/>
          </a:prstGeom>
        </p:spPr>
      </p:pic>
    </p:spTree>
    <p:extLst>
      <p:ext uri="{BB962C8B-B14F-4D97-AF65-F5344CB8AC3E}">
        <p14:creationId xmlns:p14="http://schemas.microsoft.com/office/powerpoint/2010/main" val="29481551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architecture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45545044"/>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333269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a:t>
            </a:r>
          </a:p>
        </p:txBody>
      </p:sp>
      <p:sp>
        <p:nvSpPr>
          <p:cNvPr id="3" name="Content Placeholder 2"/>
          <p:cNvSpPr>
            <a:spLocks noGrp="1"/>
          </p:cNvSpPr>
          <p:nvPr>
            <p:ph idx="1"/>
          </p:nvPr>
        </p:nvSpPr>
        <p:spPr>
          <a:xfrm>
            <a:off x="2592924" y="1574800"/>
            <a:ext cx="9129683" cy="2103120"/>
          </a:xfrm>
        </p:spPr>
        <p:txBody>
          <a:bodyPr/>
          <a:lstStyle/>
          <a:p>
            <a:pPr algn="just"/>
            <a:r>
              <a:rPr lang="en-US" sz="2000" dirty="0">
                <a:solidFill>
                  <a:srgbClr val="C00000"/>
                </a:solidFill>
              </a:rPr>
              <a:t>An operating system (OS) </a:t>
            </a:r>
            <a:r>
              <a:rPr lang="en-US" sz="2000" dirty="0"/>
              <a:t>is system software that manages computer hardware and software resources and provides common services for computer programs. The operating system is a component of the system software in a computer system. Application programs usually require an operating system to function</a:t>
            </a:r>
            <a:r>
              <a:rPr lang="en-US" sz="2400" dirty="0"/>
              <a:t>.</a:t>
            </a:r>
            <a:endParaRPr lang="ar-EG" sz="24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440" y="3302000"/>
            <a:ext cx="3024336" cy="3556000"/>
          </a:xfrm>
          <a:prstGeom prst="rect">
            <a:avLst/>
          </a:prstGeom>
        </p:spPr>
      </p:pic>
    </p:spTree>
    <p:extLst>
      <p:ext uri="{BB962C8B-B14F-4D97-AF65-F5344CB8AC3E}">
        <p14:creationId xmlns:p14="http://schemas.microsoft.com/office/powerpoint/2010/main" val="323130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programs</a:t>
            </a:r>
          </a:p>
        </p:txBody>
      </p:sp>
      <p:sp>
        <p:nvSpPr>
          <p:cNvPr id="3" name="Content Placeholder 2"/>
          <p:cNvSpPr>
            <a:spLocks noGrp="1"/>
          </p:cNvSpPr>
          <p:nvPr>
            <p:ph idx="1"/>
          </p:nvPr>
        </p:nvSpPr>
        <p:spPr/>
        <p:txBody>
          <a:bodyPr/>
          <a:lstStyle/>
          <a:p>
            <a:pPr algn="just"/>
            <a:r>
              <a:rPr lang="en-US" sz="2000" dirty="0"/>
              <a:t>Application software can be divided into two general classes: </a:t>
            </a:r>
            <a:r>
              <a:rPr lang="en-US" sz="2000" dirty="0">
                <a:solidFill>
                  <a:srgbClr val="C00000"/>
                </a:solidFill>
              </a:rPr>
              <a:t>systems software </a:t>
            </a:r>
            <a:r>
              <a:rPr lang="en-US" sz="2000" dirty="0"/>
              <a:t>and </a:t>
            </a:r>
            <a:r>
              <a:rPr lang="en-US" sz="2000" dirty="0">
                <a:solidFill>
                  <a:srgbClr val="C00000"/>
                </a:solidFill>
              </a:rPr>
              <a:t>applications software</a:t>
            </a:r>
            <a:r>
              <a:rPr lang="en-US" sz="2000" dirty="0"/>
              <a:t>. Applications software (also called end-user programs) include such things as database programs, word processors, Web browsers and spreadsheets.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3501008"/>
            <a:ext cx="6163444" cy="2873896"/>
          </a:xfrm>
          <a:prstGeom prst="rect">
            <a:avLst/>
          </a:prstGeom>
        </p:spPr>
      </p:pic>
    </p:spTree>
    <p:extLst>
      <p:ext uri="{BB962C8B-B14F-4D97-AF65-F5344CB8AC3E}">
        <p14:creationId xmlns:p14="http://schemas.microsoft.com/office/powerpoint/2010/main" val="20099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7756340"/>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416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internet </a:t>
            </a:r>
          </a:p>
        </p:txBody>
      </p:sp>
      <p:sp>
        <p:nvSpPr>
          <p:cNvPr id="3" name="Content Placeholder 2"/>
          <p:cNvSpPr>
            <a:spLocks noGrp="1"/>
          </p:cNvSpPr>
          <p:nvPr>
            <p:ph idx="1"/>
          </p:nvPr>
        </p:nvSpPr>
        <p:spPr>
          <a:xfrm>
            <a:off x="2589212" y="1563624"/>
            <a:ext cx="8915400" cy="4347598"/>
          </a:xfrm>
        </p:spPr>
        <p:txBody>
          <a:bodyPr/>
          <a:lstStyle/>
          <a:p>
            <a:pPr algn="just"/>
            <a:r>
              <a:rPr lang="en-US" sz="2000" dirty="0"/>
              <a:t>The Internet, sometimes called simply "the Net," is a worldwide system of computer networks - a network of networks in which users at any one computer can, if they have permission, get information from any other computer (and sometimes talk directly to users at other computers).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5447" y="3394080"/>
            <a:ext cx="7440881" cy="2952328"/>
          </a:xfrm>
          <a:prstGeom prst="rect">
            <a:avLst/>
          </a:prstGeom>
        </p:spPr>
      </p:pic>
    </p:spTree>
    <p:extLst>
      <p:ext uri="{BB962C8B-B14F-4D97-AF65-F5344CB8AC3E}">
        <p14:creationId xmlns:p14="http://schemas.microsoft.com/office/powerpoint/2010/main" val="4115958716"/>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Internet </a:t>
            </a:r>
            <a:r>
              <a:rPr lang="en-US" dirty="0" smtClean="0"/>
              <a:t>? Cont..</a:t>
            </a:r>
            <a:endParaRPr lang="en-US" dirty="0"/>
          </a:p>
        </p:txBody>
      </p:sp>
      <p:pic>
        <p:nvPicPr>
          <p:cNvPr id="4"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3121" y="1574800"/>
            <a:ext cx="8067040" cy="318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2103121" y="4886960"/>
            <a:ext cx="8067040" cy="830997"/>
          </a:xfrm>
          <a:prstGeom prst="rect">
            <a:avLst/>
          </a:prstGeom>
          <a:noFill/>
        </p:spPr>
        <p:txBody>
          <a:bodyPr wrap="square" rtlCol="0">
            <a:spAutoFit/>
          </a:bodyPr>
          <a:lstStyle/>
          <a:p>
            <a:pPr algn="ctr"/>
            <a:r>
              <a:rPr lang="en-US" sz="2400" dirty="0">
                <a:solidFill>
                  <a:srgbClr val="C00000"/>
                </a:solidFill>
              </a:rPr>
              <a:t>Millions of computer networks connected to each other via the ‘Internet Backbone’ </a:t>
            </a:r>
          </a:p>
        </p:txBody>
      </p:sp>
    </p:spTree>
    <p:extLst>
      <p:ext uri="{BB962C8B-B14F-4D97-AF65-F5344CB8AC3E}">
        <p14:creationId xmlns:p14="http://schemas.microsoft.com/office/powerpoint/2010/main" val="20407827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6690"/>
          </a:xfrm>
        </p:spPr>
        <p:txBody>
          <a:bodyPr/>
          <a:lstStyle/>
          <a:p>
            <a:r>
              <a:rPr lang="en-US" dirty="0"/>
              <a:t>What is Internet ? Cont..</a:t>
            </a:r>
          </a:p>
        </p:txBody>
      </p:sp>
      <p:sp>
        <p:nvSpPr>
          <p:cNvPr id="3" name="Content Placeholder 2"/>
          <p:cNvSpPr>
            <a:spLocks noGrp="1"/>
          </p:cNvSpPr>
          <p:nvPr>
            <p:ph idx="1"/>
          </p:nvPr>
        </p:nvSpPr>
        <p:spPr>
          <a:xfrm>
            <a:off x="2592925" y="1320800"/>
            <a:ext cx="8915400" cy="3777622"/>
          </a:xfrm>
        </p:spPr>
        <p:txBody>
          <a:bodyPr/>
          <a:lstStyle/>
          <a:p>
            <a:r>
              <a:rPr lang="en-US" sz="2000" b="1" dirty="0"/>
              <a:t>The Internet Backbone:</a:t>
            </a:r>
          </a:p>
          <a:p>
            <a:pPr lvl="1">
              <a:buFont typeface="Wingdings" panose="05000000000000000000" pitchFamily="2" charset="2"/>
              <a:buChar char="Ø"/>
            </a:pPr>
            <a:r>
              <a:rPr lang="en-US" sz="1800" dirty="0"/>
              <a:t>The Internet Backbone is an infrastructure of fiber optics cable owned by private companies.</a:t>
            </a:r>
          </a:p>
          <a:p>
            <a:pPr lvl="1"/>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l="16182"/>
          <a:stretch>
            <a:fillRect/>
          </a:stretch>
        </p:blipFill>
        <p:spPr bwMode="auto">
          <a:xfrm>
            <a:off x="2592925" y="2395855"/>
            <a:ext cx="8715375" cy="3618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Tree>
    <p:extLst>
      <p:ext uri="{BB962C8B-B14F-4D97-AF65-F5344CB8AC3E}">
        <p14:creationId xmlns:p14="http://schemas.microsoft.com/office/powerpoint/2010/main" val="1496526280"/>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your computer connect to the Internet?</a:t>
            </a:r>
          </a:p>
        </p:txBody>
      </p:sp>
      <p:pic>
        <p:nvPicPr>
          <p:cNvPr id="4" name="Picture 2" descr="BU0095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0274" y="3019108"/>
            <a:ext cx="1023938"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3"/>
          <p:cNvGraphicFramePr>
            <a:graphicFrameLocks noChangeAspect="1"/>
          </p:cNvGraphicFramePr>
          <p:nvPr>
            <p:extLst>
              <p:ext uri="{D42A27DB-BD31-4B8C-83A1-F6EECF244321}">
                <p14:modId xmlns:p14="http://schemas.microsoft.com/office/powerpoint/2010/main" val="423169404"/>
              </p:ext>
            </p:extLst>
          </p:nvPr>
        </p:nvGraphicFramePr>
        <p:xfrm>
          <a:off x="2793999" y="2868295"/>
          <a:ext cx="1243013" cy="1379538"/>
        </p:xfrm>
        <a:graphic>
          <a:graphicData uri="http://schemas.openxmlformats.org/presentationml/2006/ole">
            <mc:AlternateContent xmlns:mc="http://schemas.openxmlformats.org/markup-compatibility/2006">
              <mc:Choice xmlns:v="urn:schemas-microsoft-com:vml" Requires="v">
                <p:oleObj spid="_x0000_s1030" name="Image" r:id="rId5" imgW="4977778" imgH="5523810" progId="Photoshop.Image.8">
                  <p:embed/>
                </p:oleObj>
              </mc:Choice>
              <mc:Fallback>
                <p:oleObj name="Image" r:id="rId5" imgW="4977778" imgH="5523810" progId="Photoshop.Image.8">
                  <p:embed/>
                  <p:pic>
                    <p:nvPicPr>
                      <p:cNvPr id="102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3999" y="2868295"/>
                        <a:ext cx="1243013" cy="1379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4"/>
          <p:cNvSpPr txBox="1">
            <a:spLocks noChangeArrowheads="1"/>
          </p:cNvSpPr>
          <p:nvPr/>
        </p:nvSpPr>
        <p:spPr bwMode="auto">
          <a:xfrm>
            <a:off x="2589212" y="4247833"/>
            <a:ext cx="159702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50000"/>
              </a:spcBef>
            </a:pPr>
            <a:r>
              <a:rPr lang="en-US" altLang="en-US" sz="1400" b="1" dirty="0">
                <a:solidFill>
                  <a:srgbClr val="FF3300"/>
                </a:solidFill>
                <a:latin typeface="+mj-lt"/>
                <a:cs typeface="Times New Roman" panose="02020603050405020304" pitchFamily="18" charset="0"/>
              </a:rPr>
              <a:t>Your computer</a:t>
            </a:r>
          </a:p>
        </p:txBody>
      </p:sp>
      <p:sp>
        <p:nvSpPr>
          <p:cNvPr id="7" name="AutoShape 5"/>
          <p:cNvSpPr>
            <a:spLocks noChangeArrowheads="1"/>
          </p:cNvSpPr>
          <p:nvPr/>
        </p:nvSpPr>
        <p:spPr bwMode="auto">
          <a:xfrm>
            <a:off x="4113212" y="2952433"/>
            <a:ext cx="3124200" cy="1524000"/>
          </a:xfrm>
          <a:prstGeom prst="rightArrow">
            <a:avLst>
              <a:gd name="adj1" fmla="val 50000"/>
              <a:gd name="adj2" fmla="val 51250"/>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ar-EG" altLang="en-US"/>
          </a:p>
        </p:txBody>
      </p:sp>
      <p:sp>
        <p:nvSpPr>
          <p:cNvPr id="8" name="Text Box 6"/>
          <p:cNvSpPr txBox="1">
            <a:spLocks noChangeArrowheads="1"/>
          </p:cNvSpPr>
          <p:nvPr/>
        </p:nvSpPr>
        <p:spPr bwMode="auto">
          <a:xfrm>
            <a:off x="3884612" y="3562033"/>
            <a:ext cx="320040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50000"/>
              </a:spcBef>
            </a:pPr>
            <a:r>
              <a:rPr lang="en-US" altLang="en-US" sz="1600" b="1" dirty="0">
                <a:solidFill>
                  <a:srgbClr val="FF3300"/>
                </a:solidFill>
                <a:latin typeface="+mj-lt"/>
                <a:cs typeface="Times New Roman" panose="02020603050405020304" pitchFamily="18" charset="0"/>
              </a:rPr>
              <a:t>Connects To Internet</a:t>
            </a:r>
          </a:p>
        </p:txBody>
      </p:sp>
      <p:sp>
        <p:nvSpPr>
          <p:cNvPr id="9" name="Text Box 7"/>
          <p:cNvSpPr txBox="1">
            <a:spLocks noChangeArrowheads="1"/>
          </p:cNvSpPr>
          <p:nvPr/>
        </p:nvSpPr>
        <p:spPr bwMode="auto">
          <a:xfrm>
            <a:off x="5675312" y="4581586"/>
            <a:ext cx="5183823" cy="880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50000"/>
              </a:spcBef>
            </a:pPr>
            <a:r>
              <a:rPr lang="en-US" altLang="en-US" sz="1600" b="1" u="sng" dirty="0">
                <a:solidFill>
                  <a:srgbClr val="FF3300"/>
                </a:solidFill>
                <a:latin typeface="+mj-lt"/>
                <a:cs typeface="Times New Roman" panose="02020603050405020304" pitchFamily="18" charset="0"/>
              </a:rPr>
              <a:t>ISP</a:t>
            </a:r>
            <a:r>
              <a:rPr lang="en-US" altLang="en-US" sz="1600" b="1" dirty="0">
                <a:solidFill>
                  <a:srgbClr val="FF3300"/>
                </a:solidFill>
                <a:latin typeface="+mj-lt"/>
                <a:cs typeface="Times New Roman" panose="02020603050405020304" pitchFamily="18" charset="0"/>
              </a:rPr>
              <a:t> Server checks your user name and password and assigns your computer an IP address</a:t>
            </a:r>
          </a:p>
          <a:p>
            <a:pPr algn="ctr" eaLnBrk="1" hangingPunct="1">
              <a:lnSpc>
                <a:spcPct val="90000"/>
              </a:lnSpc>
              <a:spcBef>
                <a:spcPct val="50000"/>
              </a:spcBef>
            </a:pPr>
            <a:r>
              <a:rPr lang="en-US" altLang="en-US" sz="1600" b="1" dirty="0">
                <a:solidFill>
                  <a:srgbClr val="FF3300"/>
                </a:solidFill>
                <a:latin typeface="+mj-lt"/>
                <a:cs typeface="Times New Roman" panose="02020603050405020304" pitchFamily="18" charset="0"/>
              </a:rPr>
              <a:t>(“Authentication”)</a:t>
            </a:r>
          </a:p>
        </p:txBody>
      </p:sp>
      <p:sp>
        <p:nvSpPr>
          <p:cNvPr id="10" name="Text Box 8"/>
          <p:cNvSpPr txBox="1">
            <a:spLocks noChangeArrowheads="1"/>
          </p:cNvSpPr>
          <p:nvPr/>
        </p:nvSpPr>
        <p:spPr bwMode="auto">
          <a:xfrm>
            <a:off x="8761412" y="3257233"/>
            <a:ext cx="14478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50000"/>
              </a:lnSpc>
              <a:spcBef>
                <a:spcPct val="50000"/>
              </a:spcBef>
            </a:pPr>
            <a:r>
              <a:rPr lang="en-US" altLang="en-US" sz="2000" b="1">
                <a:solidFill>
                  <a:srgbClr val="FF3300"/>
                </a:solidFill>
                <a:latin typeface="Times New Roman" panose="02020603050405020304" pitchFamily="18" charset="0"/>
                <a:cs typeface="Times New Roman" panose="02020603050405020304" pitchFamily="18" charset="0"/>
              </a:rPr>
              <a:t>I</a:t>
            </a:r>
            <a:r>
              <a:rPr lang="en-US" altLang="en-US" sz="2000">
                <a:latin typeface="Times New Roman" panose="02020603050405020304" pitchFamily="18" charset="0"/>
                <a:cs typeface="Times New Roman" panose="02020603050405020304" pitchFamily="18" charset="0"/>
              </a:rPr>
              <a:t>nternet </a:t>
            </a:r>
          </a:p>
          <a:p>
            <a:pPr eaLnBrk="1" hangingPunct="1">
              <a:lnSpc>
                <a:spcPct val="50000"/>
              </a:lnSpc>
              <a:spcBef>
                <a:spcPct val="50000"/>
              </a:spcBef>
            </a:pPr>
            <a:r>
              <a:rPr lang="en-US" altLang="en-US" sz="2000" b="1">
                <a:solidFill>
                  <a:srgbClr val="FF3300"/>
                </a:solidFill>
                <a:latin typeface="Times New Roman" panose="02020603050405020304" pitchFamily="18" charset="0"/>
                <a:cs typeface="Times New Roman" panose="02020603050405020304" pitchFamily="18" charset="0"/>
              </a:rPr>
              <a:t>S</a:t>
            </a:r>
            <a:r>
              <a:rPr lang="en-US" altLang="en-US" sz="2000">
                <a:latin typeface="Times New Roman" panose="02020603050405020304" pitchFamily="18" charset="0"/>
                <a:cs typeface="Times New Roman" panose="02020603050405020304" pitchFamily="18" charset="0"/>
              </a:rPr>
              <a:t>ervice </a:t>
            </a:r>
          </a:p>
          <a:p>
            <a:pPr eaLnBrk="1" hangingPunct="1">
              <a:lnSpc>
                <a:spcPct val="50000"/>
              </a:lnSpc>
              <a:spcBef>
                <a:spcPct val="50000"/>
              </a:spcBef>
            </a:pPr>
            <a:r>
              <a:rPr lang="en-US" altLang="en-US" sz="2000" b="1">
                <a:solidFill>
                  <a:srgbClr val="FF3300"/>
                </a:solidFill>
                <a:latin typeface="Times New Roman" panose="02020603050405020304" pitchFamily="18" charset="0"/>
                <a:cs typeface="Times New Roman" panose="02020603050405020304" pitchFamily="18" charset="0"/>
              </a:rPr>
              <a:t>P</a:t>
            </a:r>
            <a:r>
              <a:rPr lang="en-US" altLang="en-US" sz="2000">
                <a:latin typeface="Times New Roman" panose="02020603050405020304" pitchFamily="18" charset="0"/>
                <a:cs typeface="Times New Roman" panose="02020603050405020304" pitchFamily="18" charset="0"/>
              </a:rPr>
              <a:t>rovider </a:t>
            </a:r>
          </a:p>
        </p:txBody>
      </p:sp>
      <p:sp>
        <p:nvSpPr>
          <p:cNvPr id="11" name="AutoShape 9"/>
          <p:cNvSpPr>
            <a:spLocks/>
          </p:cNvSpPr>
          <p:nvPr/>
        </p:nvSpPr>
        <p:spPr bwMode="auto">
          <a:xfrm>
            <a:off x="8456612" y="3028633"/>
            <a:ext cx="304800" cy="1371600"/>
          </a:xfrm>
          <a:prstGeom prst="leftBrace">
            <a:avLst>
              <a:gd name="adj1" fmla="val 375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ar-EG" altLang="en-US"/>
          </a:p>
        </p:txBody>
      </p:sp>
    </p:spTree>
    <p:extLst>
      <p:ext uri="{BB962C8B-B14F-4D97-AF65-F5344CB8AC3E}">
        <p14:creationId xmlns:p14="http://schemas.microsoft.com/office/powerpoint/2010/main" val="1631728560"/>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strips(downRight)">
                                      <p:cBhvr>
                                        <p:cTn id="10" dur="500"/>
                                        <p:tgtEl>
                                          <p:spTgt spid="6"/>
                                        </p:tgtEl>
                                      </p:cBhvr>
                                    </p:animEffect>
                                  </p:childTnLst>
                                </p:cTn>
                              </p:par>
                            </p:childTnLst>
                          </p:cTn>
                        </p:par>
                        <p:par>
                          <p:cTn id="11" fill="hold">
                            <p:stCondLst>
                              <p:cond delay="500"/>
                            </p:stCondLst>
                            <p:childTnLst>
                              <p:par>
                                <p:cTn id="12" presetID="18" presetClass="entr" presetSubtype="6"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strips(downRight)">
                                      <p:cBhvr>
                                        <p:cTn id="14" dur="500"/>
                                        <p:tgtEl>
                                          <p:spTgt spid="7"/>
                                        </p:tgtEl>
                                      </p:cBhvr>
                                    </p:animEffect>
                                  </p:childTnLst>
                                </p:cTn>
                              </p:par>
                              <p:par>
                                <p:cTn id="15" presetID="18" presetClass="entr" presetSubtype="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Right)">
                                      <p:cBhvr>
                                        <p:cTn id="17" dur="500"/>
                                        <p:tgtEl>
                                          <p:spTgt spid="8"/>
                                        </p:tgtEl>
                                      </p:cBhvr>
                                    </p:animEffect>
                                  </p:childTnLst>
                                </p:cTn>
                              </p:par>
                            </p:childTnLst>
                          </p:cTn>
                        </p:par>
                        <p:par>
                          <p:cTn id="18" fill="hold">
                            <p:stCondLst>
                              <p:cond delay="1000"/>
                            </p:stCondLst>
                            <p:childTnLst>
                              <p:par>
                                <p:cTn id="19" presetID="18" presetClass="entr" presetSubtype="6"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strips(downRight)">
                                      <p:cBhvr>
                                        <p:cTn id="21" dur="500"/>
                                        <p:tgtEl>
                                          <p:spTgt spid="4"/>
                                        </p:tgtEl>
                                      </p:cBhvr>
                                    </p:animEffect>
                                  </p:childTnLst>
                                </p:cTn>
                              </p:par>
                              <p:par>
                                <p:cTn id="22" presetID="18" presetClass="entr" presetSubtype="6"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strips(downRight)">
                                      <p:cBhvr>
                                        <p:cTn id="24" dur="500"/>
                                        <p:tgtEl>
                                          <p:spTgt spid="11"/>
                                        </p:tgtEl>
                                      </p:cBhvr>
                                    </p:animEffect>
                                  </p:childTnLst>
                                </p:cTn>
                              </p:par>
                              <p:par>
                                <p:cTn id="25" presetID="18" presetClass="entr" presetSubtype="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trips(downRight)">
                                      <p:cBhvr>
                                        <p:cTn id="27" dur="500"/>
                                        <p:tgtEl>
                                          <p:spTgt spid="10"/>
                                        </p:tgtEl>
                                      </p:cBhvr>
                                    </p:animEffect>
                                  </p:childTnLst>
                                </p:cTn>
                              </p:par>
                              <p:par>
                                <p:cTn id="28" presetID="18" presetClass="entr" presetSubtype="6"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strips(downRight)">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p:bldP spid="10"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2742"/>
          </a:xfrm>
        </p:spPr>
        <p:txBody>
          <a:bodyPr/>
          <a:lstStyle/>
          <a:p>
            <a:r>
              <a:rPr lang="en-US" dirty="0"/>
              <a:t>What is the World Wide Web?</a:t>
            </a:r>
          </a:p>
        </p:txBody>
      </p:sp>
      <p:sp>
        <p:nvSpPr>
          <p:cNvPr id="3" name="Content Placeholder 2"/>
          <p:cNvSpPr>
            <a:spLocks noGrp="1"/>
          </p:cNvSpPr>
          <p:nvPr>
            <p:ph idx="1"/>
          </p:nvPr>
        </p:nvSpPr>
        <p:spPr>
          <a:xfrm>
            <a:off x="2592924" y="1553497"/>
            <a:ext cx="9461423" cy="5043948"/>
          </a:xfrm>
        </p:spPr>
        <p:txBody>
          <a:bodyPr/>
          <a:lstStyle/>
          <a:p>
            <a:r>
              <a:rPr lang="en-US" sz="2400" b="1" dirty="0"/>
              <a:t>The World Wide Web (Web): </a:t>
            </a:r>
          </a:p>
          <a:p>
            <a:pPr lvl="1">
              <a:buFont typeface="Wingdings" panose="05000000000000000000" pitchFamily="2" charset="2"/>
              <a:buChar char="Ø"/>
            </a:pPr>
            <a:r>
              <a:rPr lang="en-US" sz="2000" dirty="0" smtClean="0"/>
              <a:t>Is </a:t>
            </a:r>
            <a:r>
              <a:rPr lang="en-US" sz="2000" dirty="0"/>
              <a:t>a network of information </a:t>
            </a:r>
            <a:r>
              <a:rPr lang="en-US" sz="2000" dirty="0" smtClean="0"/>
              <a:t>resources ( </a:t>
            </a:r>
            <a:r>
              <a:rPr lang="en-US" sz="2000" dirty="0"/>
              <a:t>or collection of websites).</a:t>
            </a:r>
          </a:p>
          <a:p>
            <a:endParaRPr lang="en-US" sz="2400" dirty="0"/>
          </a:p>
          <a:p>
            <a:r>
              <a:rPr lang="en-US" sz="2400" dirty="0"/>
              <a:t>The Web relies on three mechanisms to make these resources readily available to the widest possible audience:</a:t>
            </a:r>
          </a:p>
          <a:p>
            <a:pPr lvl="1">
              <a:buFont typeface="Wingdings" panose="05000000000000000000" pitchFamily="2" charset="2"/>
              <a:buChar char="Ø"/>
            </a:pPr>
            <a:r>
              <a:rPr lang="en-US" sz="2000" dirty="0"/>
              <a:t>A uniform naming scheme for locating resources on the Web (e.g., URL). </a:t>
            </a:r>
          </a:p>
          <a:p>
            <a:pPr lvl="1">
              <a:buFont typeface="Wingdings" panose="05000000000000000000" pitchFamily="2" charset="2"/>
              <a:buChar char="Ø"/>
            </a:pPr>
            <a:r>
              <a:rPr lang="en-US" sz="2000" b="1" dirty="0">
                <a:solidFill>
                  <a:srgbClr val="C00000"/>
                </a:solidFill>
              </a:rPr>
              <a:t>Protocols: </a:t>
            </a:r>
            <a:r>
              <a:rPr lang="en-US" sz="2000" dirty="0"/>
              <a:t>for access to named resources over the Web (e.g., HTTP). </a:t>
            </a:r>
          </a:p>
          <a:p>
            <a:pPr lvl="1">
              <a:buFont typeface="Wingdings" panose="05000000000000000000" pitchFamily="2" charset="2"/>
              <a:buChar char="Ø"/>
            </a:pPr>
            <a:r>
              <a:rPr lang="en-US" sz="2000" b="1" dirty="0">
                <a:solidFill>
                  <a:srgbClr val="C00000"/>
                </a:solidFill>
              </a:rPr>
              <a:t>Hypertext: </a:t>
            </a:r>
            <a:r>
              <a:rPr lang="en-US" sz="2000" dirty="0"/>
              <a:t>for easy navigation among resources (e.g., HTML).</a:t>
            </a:r>
          </a:p>
          <a:p>
            <a:endParaRPr lang="en-US" dirty="0"/>
          </a:p>
        </p:txBody>
      </p:sp>
    </p:spTree>
    <p:extLst>
      <p:ext uri="{BB962C8B-B14F-4D97-AF65-F5344CB8AC3E}">
        <p14:creationId xmlns:p14="http://schemas.microsoft.com/office/powerpoint/2010/main" val="348400234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World Wide Web? (Cont.)</a:t>
            </a:r>
          </a:p>
        </p:txBody>
      </p:sp>
      <p:sp>
        <p:nvSpPr>
          <p:cNvPr id="3" name="Content Placeholder 2"/>
          <p:cNvSpPr>
            <a:spLocks noGrp="1"/>
          </p:cNvSpPr>
          <p:nvPr>
            <p:ph idx="1"/>
          </p:nvPr>
        </p:nvSpPr>
        <p:spPr/>
        <p:txBody>
          <a:bodyPr/>
          <a:lstStyle/>
          <a:p>
            <a:r>
              <a:rPr lang="en-US" sz="2400" b="1" dirty="0">
                <a:solidFill>
                  <a:srgbClr val="C00000"/>
                </a:solidFill>
              </a:rPr>
              <a:t> Hypertext:</a:t>
            </a:r>
          </a:p>
          <a:p>
            <a:pPr lvl="1" algn="just">
              <a:buFont typeface="Wingdings" panose="05000000000000000000" pitchFamily="2" charset="2"/>
              <a:buChar char="Ø"/>
            </a:pPr>
            <a:r>
              <a:rPr lang="en-US" sz="2000" dirty="0"/>
              <a:t>Is text displayed on a computer with references (Hyperlinks) to other text that the reader can immediately access, usually by a mouse click. Hypertext may contain tables, images, videos and other resources. The most extensive example of hypertext today is the World Wide Web</a:t>
            </a:r>
            <a:r>
              <a:rPr lang="en-US" sz="2000" dirty="0" smtClean="0"/>
              <a:t>.</a:t>
            </a:r>
            <a:endParaRPr lang="en-US" dirty="0"/>
          </a:p>
          <a:p>
            <a:r>
              <a:rPr lang="en-US" sz="2400" b="1" dirty="0">
                <a:solidFill>
                  <a:srgbClr val="C00000"/>
                </a:solidFill>
              </a:rPr>
              <a:t>Hyperlink (or link):</a:t>
            </a:r>
          </a:p>
          <a:p>
            <a:pPr lvl="1">
              <a:buFont typeface="Wingdings" panose="05000000000000000000" pitchFamily="2" charset="2"/>
              <a:buChar char="Ø"/>
            </a:pPr>
            <a:r>
              <a:rPr lang="en-US" sz="2000" dirty="0"/>
              <a:t>Is a reference to a document or a resource on the web.</a:t>
            </a:r>
          </a:p>
          <a:p>
            <a:endParaRPr lang="en-US" dirty="0"/>
          </a:p>
        </p:txBody>
      </p:sp>
    </p:spTree>
    <p:extLst>
      <p:ext uri="{BB962C8B-B14F-4D97-AF65-F5344CB8AC3E}">
        <p14:creationId xmlns:p14="http://schemas.microsoft.com/office/powerpoint/2010/main" val="76816141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a:xfrm>
            <a:off x="2589212" y="1563624"/>
            <a:ext cx="8915400" cy="4681728"/>
          </a:xfrm>
        </p:spPr>
        <p:txBody>
          <a:bodyPr>
            <a:normAutofit lnSpcReduction="10000"/>
          </a:bodyPr>
          <a:lstStyle/>
          <a:p>
            <a:pPr>
              <a:lnSpc>
                <a:spcPct val="150000"/>
              </a:lnSpc>
            </a:pPr>
            <a:r>
              <a:rPr lang="en-US" sz="2400" dirty="0" smtClean="0"/>
              <a:t>Introduction about computers.</a:t>
            </a:r>
          </a:p>
          <a:p>
            <a:pPr>
              <a:lnSpc>
                <a:spcPct val="150000"/>
              </a:lnSpc>
            </a:pPr>
            <a:r>
              <a:rPr lang="en-US" sz="2400" dirty="0" smtClean="0"/>
              <a:t>What is internet?</a:t>
            </a:r>
          </a:p>
          <a:p>
            <a:pPr>
              <a:lnSpc>
                <a:spcPct val="150000"/>
              </a:lnSpc>
            </a:pPr>
            <a:r>
              <a:rPr lang="en-US" sz="2400" dirty="0"/>
              <a:t>How does your computer connect to the Internet?</a:t>
            </a:r>
          </a:p>
          <a:p>
            <a:pPr>
              <a:lnSpc>
                <a:spcPct val="150000"/>
              </a:lnSpc>
            </a:pPr>
            <a:r>
              <a:rPr lang="en-US" sz="2400" dirty="0"/>
              <a:t>What is the World Wide Web?</a:t>
            </a:r>
          </a:p>
          <a:p>
            <a:pPr>
              <a:lnSpc>
                <a:spcPct val="150000"/>
              </a:lnSpc>
            </a:pPr>
            <a:r>
              <a:rPr lang="en-US" sz="2400" dirty="0"/>
              <a:t>What is Website? </a:t>
            </a:r>
            <a:endParaRPr lang="en-US" sz="2400" dirty="0" smtClean="0"/>
          </a:p>
          <a:p>
            <a:pPr>
              <a:lnSpc>
                <a:spcPct val="150000"/>
              </a:lnSpc>
            </a:pPr>
            <a:r>
              <a:rPr lang="en-US" sz="2400" dirty="0"/>
              <a:t>What is URL?</a:t>
            </a:r>
          </a:p>
          <a:p>
            <a:pPr>
              <a:lnSpc>
                <a:spcPct val="150000"/>
              </a:lnSpc>
            </a:pPr>
            <a:r>
              <a:rPr lang="en-US" sz="2400" dirty="0"/>
              <a:t>Addressing schemas</a:t>
            </a:r>
          </a:p>
          <a:p>
            <a:endParaRPr lang="en-US" dirty="0"/>
          </a:p>
        </p:txBody>
      </p:sp>
    </p:spTree>
    <p:extLst>
      <p:ext uri="{BB962C8B-B14F-4D97-AF65-F5344CB8AC3E}">
        <p14:creationId xmlns:p14="http://schemas.microsoft.com/office/powerpoint/2010/main" val="941516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4" presetClass="emph" presetSubtype="0" fill="hold" grpId="0" nodeType="clickEffect">
                                  <p:stCondLst>
                                    <p:cond delay="0"/>
                                  </p:stCondLst>
                                  <p:iterate type="lt">
                                    <p:tmPct val="10000"/>
                                  </p:iterate>
                                  <p:childTnLst>
                                    <p:animMotion origin="layout" path="M 0.0 0.0 L 0.0 -0.07213" pathEditMode="relative" ptsTypes="">
                                      <p:cBhvr>
                                        <p:cTn id="48" dur="250" accel="50000" decel="50000" autoRev="1" fill="hold">
                                          <p:stCondLst>
                                            <p:cond delay="0"/>
                                          </p:stCondLst>
                                        </p:cTn>
                                        <p:tgtEl>
                                          <p:spTgt spid="2"/>
                                        </p:tgtEl>
                                        <p:attrNameLst>
                                          <p:attrName>ppt_x</p:attrName>
                                          <p:attrName>ppt_y</p:attrName>
                                        </p:attrNameLst>
                                      </p:cBhvr>
                                    </p:animMotion>
                                    <p:animRot by="1500000">
                                      <p:cBhvr>
                                        <p:cTn id="49" dur="125" fill="hold">
                                          <p:stCondLst>
                                            <p:cond delay="0"/>
                                          </p:stCondLst>
                                        </p:cTn>
                                        <p:tgtEl>
                                          <p:spTgt spid="2"/>
                                        </p:tgtEl>
                                        <p:attrNameLst>
                                          <p:attrName>r</p:attrName>
                                        </p:attrNameLst>
                                      </p:cBhvr>
                                    </p:animRot>
                                    <p:animRot by="-1500000">
                                      <p:cBhvr>
                                        <p:cTn id="50" dur="125" fill="hold">
                                          <p:stCondLst>
                                            <p:cond delay="125"/>
                                          </p:stCondLst>
                                        </p:cTn>
                                        <p:tgtEl>
                                          <p:spTgt spid="2"/>
                                        </p:tgtEl>
                                        <p:attrNameLst>
                                          <p:attrName>r</p:attrName>
                                        </p:attrNameLst>
                                      </p:cBhvr>
                                    </p:animRot>
                                    <p:animRot by="-1500000">
                                      <p:cBhvr>
                                        <p:cTn id="51" dur="125" fill="hold">
                                          <p:stCondLst>
                                            <p:cond delay="250"/>
                                          </p:stCondLst>
                                        </p:cTn>
                                        <p:tgtEl>
                                          <p:spTgt spid="2"/>
                                        </p:tgtEl>
                                        <p:attrNameLst>
                                          <p:attrName>r</p:attrName>
                                        </p:attrNameLst>
                                      </p:cBhvr>
                                    </p:animRot>
                                    <p:animRot by="1500000">
                                      <p:cBhvr>
                                        <p:cTn id="52"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Website?</a:t>
            </a:r>
          </a:p>
        </p:txBody>
      </p:sp>
      <p:sp>
        <p:nvSpPr>
          <p:cNvPr id="3" name="Content Placeholder 2"/>
          <p:cNvSpPr>
            <a:spLocks noGrp="1"/>
          </p:cNvSpPr>
          <p:nvPr>
            <p:ph idx="1"/>
          </p:nvPr>
        </p:nvSpPr>
        <p:spPr>
          <a:xfrm>
            <a:off x="2592925" y="1406014"/>
            <a:ext cx="9435640" cy="4522838"/>
          </a:xfrm>
        </p:spPr>
        <p:txBody>
          <a:bodyPr>
            <a:normAutofit fontScale="92500"/>
          </a:bodyPr>
          <a:lstStyle/>
          <a:p>
            <a:r>
              <a:rPr lang="en-US" sz="2800" dirty="0"/>
              <a:t> </a:t>
            </a:r>
            <a:r>
              <a:rPr lang="en-US" sz="2800" b="1" dirty="0">
                <a:solidFill>
                  <a:srgbClr val="C00000"/>
                </a:solidFill>
              </a:rPr>
              <a:t>Website</a:t>
            </a:r>
            <a:r>
              <a:rPr lang="en-US" sz="2800" dirty="0"/>
              <a:t>:</a:t>
            </a:r>
          </a:p>
          <a:p>
            <a:pPr lvl="1" algn="just">
              <a:buFont typeface="Wingdings" panose="05000000000000000000" pitchFamily="2" charset="2"/>
              <a:buChar char="Ø"/>
            </a:pPr>
            <a:r>
              <a:rPr lang="en-US" sz="2400" dirty="0"/>
              <a:t>A website is a collection of  related and linked web pages via hyperlinks, images, videos or other digital assets that are addressed with a common domain name or IP address. </a:t>
            </a:r>
          </a:p>
          <a:p>
            <a:pPr lvl="1" algn="just">
              <a:buFont typeface="Wingdings" panose="05000000000000000000" pitchFamily="2" charset="2"/>
              <a:buChar char="Ø"/>
            </a:pPr>
            <a:r>
              <a:rPr lang="en-US" sz="2400" dirty="0"/>
              <a:t>A </a:t>
            </a:r>
            <a:r>
              <a:rPr lang="en-US" sz="2400" b="1" dirty="0"/>
              <a:t>web page </a:t>
            </a:r>
            <a:r>
              <a:rPr lang="en-US" sz="2400" dirty="0"/>
              <a:t>is a document, typically written in Hypertext Markup Language (e.g. HTML). </a:t>
            </a:r>
          </a:p>
          <a:p>
            <a:pPr lvl="1" algn="just">
              <a:buFont typeface="Wingdings" panose="05000000000000000000" pitchFamily="2" charset="2"/>
              <a:buChar char="Ø"/>
            </a:pPr>
            <a:r>
              <a:rPr lang="en-US" sz="2400" dirty="0"/>
              <a:t>All publicly accessible websites collectively constitute the World Wide Web.</a:t>
            </a:r>
          </a:p>
          <a:p>
            <a:pPr lvl="1" algn="just">
              <a:buFont typeface="Wingdings" panose="05000000000000000000" pitchFamily="2" charset="2"/>
              <a:buChar char="Ø"/>
            </a:pPr>
            <a:r>
              <a:rPr lang="en-US" sz="2400" dirty="0"/>
              <a:t>The pages of a website can usually be accessed from (Home Page) which is web page has a simple </a:t>
            </a:r>
            <a:r>
              <a:rPr lang="en-US" sz="2400" b="1" dirty="0"/>
              <a:t>Uniform Resource Locator (URL).</a:t>
            </a:r>
          </a:p>
          <a:p>
            <a:endParaRPr lang="en-US" dirty="0"/>
          </a:p>
        </p:txBody>
      </p:sp>
    </p:spTree>
    <p:extLst>
      <p:ext uri="{BB962C8B-B14F-4D97-AF65-F5344CB8AC3E}">
        <p14:creationId xmlns:p14="http://schemas.microsoft.com/office/powerpoint/2010/main" val="2235842253"/>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9202"/>
          </a:xfrm>
        </p:spPr>
        <p:txBody>
          <a:bodyPr/>
          <a:lstStyle/>
          <a:p>
            <a:r>
              <a:rPr lang="en-US" altLang="en-US" dirty="0"/>
              <a:t>What is Website (Cont.)?</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3105" y="1353312"/>
            <a:ext cx="8267319" cy="4809744"/>
          </a:xfrm>
          <a:prstGeom prst="rect">
            <a:avLst/>
          </a:prstGeom>
          <a:noFill/>
          <a:ln>
            <a:noFill/>
          </a:ln>
          <a:effectLst>
            <a:outerShdw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3188612"/>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Website? (Cont.)</a:t>
            </a:r>
          </a:p>
        </p:txBody>
      </p:sp>
      <p:sp>
        <p:nvSpPr>
          <p:cNvPr id="3" name="Content Placeholder 2"/>
          <p:cNvSpPr>
            <a:spLocks noGrp="1"/>
          </p:cNvSpPr>
          <p:nvPr>
            <p:ph idx="1"/>
          </p:nvPr>
        </p:nvSpPr>
        <p:spPr>
          <a:xfrm>
            <a:off x="2591068" y="1466088"/>
            <a:ext cx="8915400" cy="3777622"/>
          </a:xfrm>
        </p:spPr>
        <p:txBody>
          <a:bodyPr/>
          <a:lstStyle/>
          <a:p>
            <a:r>
              <a:rPr lang="en-US" sz="2600" b="1" dirty="0">
                <a:solidFill>
                  <a:srgbClr val="C00000"/>
                </a:solidFill>
              </a:rPr>
              <a:t> Client / Server architecture:</a:t>
            </a:r>
          </a:p>
          <a:p>
            <a:endParaRPr lang="en-US" dirty="0"/>
          </a:p>
        </p:txBody>
      </p:sp>
      <p:pic>
        <p:nvPicPr>
          <p:cNvPr id="4" name="Picture 2" descr="http://homepages.uel.ac.uk/u0315352/Client%20Server%20communicati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1068" y="2036826"/>
            <a:ext cx="7286625"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954259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65778"/>
          </a:xfrm>
        </p:spPr>
        <p:txBody>
          <a:bodyPr/>
          <a:lstStyle/>
          <a:p>
            <a:r>
              <a:rPr lang="en-US" dirty="0"/>
              <a:t>What is Website? (Cont.)</a:t>
            </a:r>
          </a:p>
        </p:txBody>
      </p:sp>
      <p:sp>
        <p:nvSpPr>
          <p:cNvPr id="3" name="Content Placeholder 2"/>
          <p:cNvSpPr>
            <a:spLocks noGrp="1"/>
          </p:cNvSpPr>
          <p:nvPr>
            <p:ph idx="1"/>
          </p:nvPr>
        </p:nvSpPr>
        <p:spPr>
          <a:xfrm>
            <a:off x="2592925" y="1475232"/>
            <a:ext cx="8915400" cy="637032"/>
          </a:xfrm>
        </p:spPr>
        <p:txBody>
          <a:bodyPr/>
          <a:lstStyle/>
          <a:p>
            <a:r>
              <a:rPr lang="en-US" sz="2600" b="1" dirty="0">
                <a:solidFill>
                  <a:srgbClr val="C00000"/>
                </a:solidFill>
              </a:rPr>
              <a:t> Static and dynamic web sites:</a:t>
            </a:r>
          </a:p>
          <a:p>
            <a:endParaRPr lang="en-US" dirty="0"/>
          </a:p>
        </p:txBody>
      </p:sp>
      <p:pic>
        <p:nvPicPr>
          <p:cNvPr id="4" name="Picture 2" descr="http://www.smooth-step.com/images/content/dynamic-static-website-schemes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0532" y="2000250"/>
            <a:ext cx="8215313" cy="4043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687072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URL (</a:t>
            </a:r>
            <a:r>
              <a:rPr lang="en-US" dirty="0">
                <a:solidFill>
                  <a:srgbClr val="C00000"/>
                </a:solidFill>
              </a:rPr>
              <a:t>U</a:t>
            </a:r>
            <a:r>
              <a:rPr lang="en-US" dirty="0"/>
              <a:t>niform </a:t>
            </a:r>
            <a:r>
              <a:rPr lang="en-US" dirty="0">
                <a:solidFill>
                  <a:srgbClr val="C00000"/>
                </a:solidFill>
              </a:rPr>
              <a:t>R</a:t>
            </a:r>
            <a:r>
              <a:rPr lang="en-US" dirty="0"/>
              <a:t>esource </a:t>
            </a:r>
            <a:r>
              <a:rPr lang="en-US" dirty="0">
                <a:solidFill>
                  <a:srgbClr val="C00000"/>
                </a:solidFill>
              </a:rPr>
              <a:t>L</a:t>
            </a:r>
            <a:r>
              <a:rPr lang="en-US" dirty="0"/>
              <a:t>ocater):</a:t>
            </a:r>
            <a:br>
              <a:rPr lang="en-US" dirty="0"/>
            </a:br>
            <a:endParaRPr lang="en-US" dirty="0"/>
          </a:p>
        </p:txBody>
      </p:sp>
      <p:sp>
        <p:nvSpPr>
          <p:cNvPr id="3" name="Content Placeholder 2"/>
          <p:cNvSpPr>
            <a:spLocks noGrp="1"/>
          </p:cNvSpPr>
          <p:nvPr>
            <p:ph idx="1"/>
          </p:nvPr>
        </p:nvSpPr>
        <p:spPr>
          <a:xfrm>
            <a:off x="2592925" y="1575816"/>
            <a:ext cx="8911688" cy="3777622"/>
          </a:xfrm>
        </p:spPr>
        <p:txBody>
          <a:bodyPr/>
          <a:lstStyle/>
          <a:p>
            <a:r>
              <a:rPr lang="en-US" sz="2600" b="1" dirty="0">
                <a:solidFill>
                  <a:srgbClr val="C00000"/>
                </a:solidFill>
              </a:rPr>
              <a:t>URL (Uniform Resource Locater):</a:t>
            </a:r>
          </a:p>
          <a:p>
            <a:pPr lvl="1">
              <a:buFont typeface="Wingdings" panose="05000000000000000000" pitchFamily="2" charset="2"/>
              <a:buChar char="Ø"/>
            </a:pPr>
            <a:r>
              <a:rPr lang="en-US" sz="2200" dirty="0"/>
              <a:t>Unique address of a document or a resource on the internet.</a:t>
            </a:r>
          </a:p>
          <a:p>
            <a:pPr lvl="1">
              <a:buFont typeface="Wingdings" panose="05000000000000000000" pitchFamily="2" charset="2"/>
              <a:buChar char="Ø"/>
            </a:pPr>
            <a:r>
              <a:rPr lang="en-US" sz="2200" dirty="0"/>
              <a:t>You type a website address or “URL” into your browser.</a:t>
            </a:r>
          </a:p>
          <a:p>
            <a:endParaRPr lang="en-US" dirty="0"/>
          </a:p>
        </p:txBody>
      </p:sp>
      <p:graphicFrame>
        <p:nvGraphicFramePr>
          <p:cNvPr id="4" name="Object 2"/>
          <p:cNvGraphicFramePr>
            <a:graphicFrameLocks noChangeAspect="1"/>
          </p:cNvGraphicFramePr>
          <p:nvPr>
            <p:extLst>
              <p:ext uri="{D42A27DB-BD31-4B8C-83A1-F6EECF244321}">
                <p14:modId xmlns:p14="http://schemas.microsoft.com/office/powerpoint/2010/main" val="2743853515"/>
              </p:ext>
            </p:extLst>
          </p:nvPr>
        </p:nvGraphicFramePr>
        <p:xfrm>
          <a:off x="3285744" y="4262031"/>
          <a:ext cx="1490663" cy="1654175"/>
        </p:xfrm>
        <a:graphic>
          <a:graphicData uri="http://schemas.openxmlformats.org/presentationml/2006/ole">
            <mc:AlternateContent xmlns:mc="http://schemas.openxmlformats.org/markup-compatibility/2006">
              <mc:Choice xmlns:v="urn:schemas-microsoft-com:vml" Requires="v">
                <p:oleObj spid="_x0000_s2055" name="Image" r:id="rId3" imgW="4977778" imgH="5523810" progId="Photoshop.Image.8">
                  <p:embed/>
                </p:oleObj>
              </mc:Choice>
              <mc:Fallback>
                <p:oleObj name="Image" r:id="rId3" imgW="4977778" imgH="5523810" progId="Photoshop.Image.8">
                  <p:embed/>
                  <p:pic>
                    <p:nvPicPr>
                      <p:cNvPr id="20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5744" y="4262031"/>
                        <a:ext cx="1490663" cy="165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3"/>
          <p:cNvSpPr txBox="1">
            <a:spLocks noChangeArrowheads="1"/>
          </p:cNvSpPr>
          <p:nvPr/>
        </p:nvSpPr>
        <p:spPr bwMode="auto">
          <a:xfrm>
            <a:off x="3053969" y="5874931"/>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50000"/>
              </a:spcBef>
            </a:pPr>
            <a:r>
              <a:rPr lang="en-US" altLang="en-US" sz="2000">
                <a:solidFill>
                  <a:srgbClr val="FF3300"/>
                </a:solidFill>
                <a:latin typeface="Times New Roman" panose="02020603050405020304" pitchFamily="18" charset="0"/>
                <a:cs typeface="Times New Roman" panose="02020603050405020304" pitchFamily="18" charset="0"/>
              </a:rPr>
              <a:t>Client</a:t>
            </a:r>
          </a:p>
        </p:txBody>
      </p:sp>
      <p:sp>
        <p:nvSpPr>
          <p:cNvPr id="6" name="Text Box 4"/>
          <p:cNvSpPr txBox="1">
            <a:spLocks noChangeArrowheads="1"/>
          </p:cNvSpPr>
          <p:nvPr/>
        </p:nvSpPr>
        <p:spPr bwMode="auto">
          <a:xfrm>
            <a:off x="8641969" y="5938431"/>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50000"/>
              </a:spcBef>
            </a:pPr>
            <a:r>
              <a:rPr lang="en-US" altLang="en-US" sz="2000">
                <a:solidFill>
                  <a:srgbClr val="FF3300"/>
                </a:solidFill>
                <a:latin typeface="Times New Roman" panose="02020603050405020304" pitchFamily="18" charset="0"/>
                <a:cs typeface="Times New Roman" panose="02020603050405020304" pitchFamily="18" charset="0"/>
              </a:rPr>
              <a:t>Server</a:t>
            </a:r>
          </a:p>
        </p:txBody>
      </p:sp>
      <p:sp>
        <p:nvSpPr>
          <p:cNvPr id="7" name="AutoShape 6"/>
          <p:cNvSpPr>
            <a:spLocks noChangeArrowheads="1"/>
          </p:cNvSpPr>
          <p:nvPr/>
        </p:nvSpPr>
        <p:spPr bwMode="auto">
          <a:xfrm flipH="1">
            <a:off x="4962144" y="4262031"/>
            <a:ext cx="4038600" cy="1371600"/>
          </a:xfrm>
          <a:prstGeom prst="leftArrow">
            <a:avLst>
              <a:gd name="adj1" fmla="val 50000"/>
              <a:gd name="adj2" fmla="val 73611"/>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ar-EG" altLang="en-US"/>
          </a:p>
        </p:txBody>
      </p:sp>
      <p:sp>
        <p:nvSpPr>
          <p:cNvPr id="8" name="Text Box 7"/>
          <p:cNvSpPr txBox="1">
            <a:spLocks noChangeArrowheads="1"/>
          </p:cNvSpPr>
          <p:nvPr/>
        </p:nvSpPr>
        <p:spPr bwMode="auto">
          <a:xfrm>
            <a:off x="4795457" y="4795431"/>
            <a:ext cx="34290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50000"/>
              </a:spcBef>
            </a:pPr>
            <a:r>
              <a:rPr lang="en-US" altLang="en-US" sz="2400" dirty="0">
                <a:latin typeface="Times New Roman" panose="02020603050405020304" pitchFamily="18" charset="0"/>
                <a:cs typeface="Times New Roman" panose="02020603050405020304" pitchFamily="18" charset="0"/>
              </a:rPr>
              <a:t>http://www.Google.com</a:t>
            </a:r>
          </a:p>
        </p:txBody>
      </p:sp>
      <p:sp>
        <p:nvSpPr>
          <p:cNvPr id="9" name="Text Box 8"/>
          <p:cNvSpPr txBox="1">
            <a:spLocks noChangeArrowheads="1"/>
          </p:cNvSpPr>
          <p:nvPr/>
        </p:nvSpPr>
        <p:spPr bwMode="auto">
          <a:xfrm>
            <a:off x="2993644" y="3855631"/>
            <a:ext cx="160178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20000"/>
              </a:spcBef>
            </a:pPr>
            <a:r>
              <a:rPr lang="en-US" altLang="en-US" b="1">
                <a:solidFill>
                  <a:srgbClr val="FF3300"/>
                </a:solidFill>
                <a:latin typeface="Times New Roman" panose="02020603050405020304" pitchFamily="18" charset="0"/>
                <a:cs typeface="Times New Roman" panose="02020603050405020304" pitchFamily="18" charset="0"/>
              </a:rPr>
              <a:t>Requests Data</a:t>
            </a:r>
          </a:p>
        </p:txBody>
      </p:sp>
      <p:sp>
        <p:nvSpPr>
          <p:cNvPr id="10" name="Text Box 9"/>
          <p:cNvSpPr txBox="1">
            <a:spLocks noChangeArrowheads="1"/>
          </p:cNvSpPr>
          <p:nvPr/>
        </p:nvSpPr>
        <p:spPr bwMode="auto">
          <a:xfrm>
            <a:off x="8807069" y="3547656"/>
            <a:ext cx="135731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20000"/>
              </a:spcBef>
            </a:pPr>
            <a:r>
              <a:rPr lang="en-US" altLang="en-US" b="1">
                <a:solidFill>
                  <a:srgbClr val="FF3300"/>
                </a:solidFill>
                <a:latin typeface="Times New Roman" panose="02020603050405020304" pitchFamily="18" charset="0"/>
                <a:cs typeface="Times New Roman" panose="02020603050405020304" pitchFamily="18" charset="0"/>
              </a:rPr>
              <a:t>Serves Data</a:t>
            </a:r>
          </a:p>
        </p:txBody>
      </p:sp>
      <p:pic>
        <p:nvPicPr>
          <p:cNvPr id="11" name="Picture 13" descr="BU0095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76944" y="4079469"/>
            <a:ext cx="1398588" cy="178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773369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trips(downRight)">
                                      <p:cBhvr>
                                        <p:cTn id="10" dur="500"/>
                                        <p:tgtEl>
                                          <p:spTgt spid="9"/>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strips(downRight)">
                                      <p:cBhvr>
                                        <p:cTn id="13" dur="500"/>
                                        <p:tgtEl>
                                          <p:spTgt spid="5"/>
                                        </p:tgtEl>
                                      </p:cBhvr>
                                    </p:animEffect>
                                  </p:childTnLst>
                                </p:cTn>
                              </p:par>
                            </p:childTnLst>
                          </p:cTn>
                        </p:par>
                        <p:par>
                          <p:cTn id="14" fill="hold">
                            <p:stCondLst>
                              <p:cond delay="500"/>
                            </p:stCondLst>
                            <p:childTnLst>
                              <p:par>
                                <p:cTn id="15" presetID="18" presetClass="entr" presetSubtype="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Right)">
                                      <p:cBhvr>
                                        <p:cTn id="17" dur="500"/>
                                        <p:tgtEl>
                                          <p:spTgt spid="7"/>
                                        </p:tgtEl>
                                      </p:cBhvr>
                                    </p:animEffect>
                                  </p:childTnLst>
                                </p:cTn>
                              </p:par>
                              <p:par>
                                <p:cTn id="18" presetID="18" presetClass="entr" presetSubtype="6"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strips(downRight)">
                                      <p:cBhvr>
                                        <p:cTn id="20" dur="500"/>
                                        <p:tgtEl>
                                          <p:spTgt spid="8"/>
                                        </p:tgtEl>
                                      </p:cBhvr>
                                    </p:animEffect>
                                  </p:childTnLst>
                                </p:cTn>
                              </p:par>
                            </p:childTnLst>
                          </p:cTn>
                        </p:par>
                        <p:par>
                          <p:cTn id="21" fill="hold">
                            <p:stCondLst>
                              <p:cond delay="1000"/>
                            </p:stCondLst>
                            <p:childTnLst>
                              <p:par>
                                <p:cTn id="22" presetID="18" presetClass="entr" presetSubtype="6"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strips(downRight)">
                                      <p:cBhvr>
                                        <p:cTn id="24" dur="500"/>
                                        <p:tgtEl>
                                          <p:spTgt spid="11"/>
                                        </p:tgtEl>
                                      </p:cBhvr>
                                    </p:animEffect>
                                  </p:childTnLst>
                                </p:cTn>
                              </p:par>
                              <p:par>
                                <p:cTn id="25" presetID="18" presetClass="entr" presetSubtype="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trips(downRight)">
                                      <p:cBhvr>
                                        <p:cTn id="27" dur="500"/>
                                        <p:tgtEl>
                                          <p:spTgt spid="10"/>
                                        </p:tgtEl>
                                      </p:cBhvr>
                                    </p:animEffect>
                                  </p:childTnLst>
                                </p:cTn>
                              </p:par>
                              <p:par>
                                <p:cTn id="28" presetID="18" presetClass="entr" presetSubtype="6"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strips(downRight)">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p:bldP spid="9"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7490"/>
          </a:xfrm>
        </p:spPr>
        <p:txBody>
          <a:bodyPr/>
          <a:lstStyle/>
          <a:p>
            <a:r>
              <a:rPr lang="en-US" altLang="en-US" dirty="0"/>
              <a:t>What is URL? (Cont.)</a:t>
            </a:r>
            <a:endParaRPr lang="en-US" dirty="0"/>
          </a:p>
        </p:txBody>
      </p:sp>
      <p:sp>
        <p:nvSpPr>
          <p:cNvPr id="3" name="Content Placeholder 2"/>
          <p:cNvSpPr>
            <a:spLocks noGrp="1"/>
          </p:cNvSpPr>
          <p:nvPr>
            <p:ph idx="1"/>
          </p:nvPr>
        </p:nvSpPr>
        <p:spPr>
          <a:xfrm>
            <a:off x="1482788" y="1328610"/>
            <a:ext cx="8915400" cy="3777622"/>
          </a:xfrm>
        </p:spPr>
        <p:txBody>
          <a:bodyPr/>
          <a:lstStyle/>
          <a:p>
            <a:pPr>
              <a:spcBef>
                <a:spcPct val="0"/>
              </a:spcBef>
            </a:pPr>
            <a:r>
              <a:rPr lang="en-US" sz="2800" b="1" dirty="0">
                <a:solidFill>
                  <a:srgbClr val="C00000"/>
                </a:solidFill>
                <a:latin typeface="+mj-lt"/>
                <a:ea typeface="+mj-ea"/>
                <a:cs typeface="+mj-cs"/>
              </a:rPr>
              <a:t> URL Have two parts:</a:t>
            </a:r>
          </a:p>
          <a:p>
            <a:endParaRPr lang="en-US" dirty="0"/>
          </a:p>
        </p:txBody>
      </p:sp>
      <p:sp>
        <p:nvSpPr>
          <p:cNvPr id="14" name="Rectangle 2"/>
          <p:cNvSpPr>
            <a:spLocks noChangeArrowheads="1"/>
          </p:cNvSpPr>
          <p:nvPr/>
        </p:nvSpPr>
        <p:spPr bwMode="auto">
          <a:xfrm>
            <a:off x="2773109" y="5044319"/>
            <a:ext cx="6553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20000"/>
              </a:spcBef>
            </a:pPr>
            <a:r>
              <a:rPr lang="en-US" altLang="en-US" sz="2400" b="1" dirty="0">
                <a:latin typeface="Times New Roman" panose="02020603050405020304" pitchFamily="18" charset="0"/>
                <a:cs typeface="Times New Roman" panose="02020603050405020304" pitchFamily="18" charset="0"/>
              </a:rPr>
              <a:t>HTTP = Hyper Text Transfer Protocol</a:t>
            </a:r>
          </a:p>
          <a:p>
            <a:pPr algn="ctr" eaLnBrk="1" hangingPunct="1">
              <a:lnSpc>
                <a:spcPct val="90000"/>
              </a:lnSpc>
              <a:spcBef>
                <a:spcPct val="20000"/>
              </a:spcBef>
            </a:pPr>
            <a:r>
              <a:rPr lang="en-US" altLang="en-US" sz="2400" b="1" dirty="0">
                <a:latin typeface="Times New Roman" panose="02020603050405020304" pitchFamily="18" charset="0"/>
                <a:cs typeface="Times New Roman" panose="02020603050405020304" pitchFamily="18" charset="0"/>
              </a:rPr>
              <a:t>FTP = File Transfer Protocol</a:t>
            </a:r>
          </a:p>
          <a:p>
            <a:pPr eaLnBrk="1" hangingPunct="1">
              <a:lnSpc>
                <a:spcPct val="90000"/>
              </a:lnSpc>
              <a:spcBef>
                <a:spcPct val="20000"/>
              </a:spcBef>
            </a:pPr>
            <a:endParaRPr lang="en-US" altLang="en-US" sz="3200" b="1" dirty="0">
              <a:latin typeface="Verdana" panose="020B0604030504040204" pitchFamily="34" charset="0"/>
            </a:endParaRPr>
          </a:p>
        </p:txBody>
      </p:sp>
      <p:sp>
        <p:nvSpPr>
          <p:cNvPr id="15" name="Text Box 5"/>
          <p:cNvSpPr txBox="1">
            <a:spLocks noChangeArrowheads="1"/>
          </p:cNvSpPr>
          <p:nvPr/>
        </p:nvSpPr>
        <p:spPr bwMode="auto">
          <a:xfrm>
            <a:off x="2971229" y="3048866"/>
            <a:ext cx="7772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50000"/>
              </a:spcBef>
            </a:pPr>
            <a:r>
              <a:rPr lang="en-US" altLang="en-US" sz="4000">
                <a:solidFill>
                  <a:srgbClr val="0000CC"/>
                </a:solidFill>
                <a:latin typeface="Times New Roman" panose="02020603050405020304" pitchFamily="18" charset="0"/>
                <a:cs typeface="Times New Roman" panose="02020603050405020304" pitchFamily="18" charset="0"/>
              </a:rPr>
              <a:t>http://www.Google.com</a:t>
            </a:r>
          </a:p>
        </p:txBody>
      </p:sp>
      <p:sp>
        <p:nvSpPr>
          <p:cNvPr id="16" name="AutoShape 6"/>
          <p:cNvSpPr>
            <a:spLocks noChangeArrowheads="1"/>
          </p:cNvSpPr>
          <p:nvPr/>
        </p:nvSpPr>
        <p:spPr bwMode="auto">
          <a:xfrm>
            <a:off x="3352229" y="3734666"/>
            <a:ext cx="3124200" cy="1247775"/>
          </a:xfrm>
          <a:prstGeom prst="upArrowCallout">
            <a:avLst>
              <a:gd name="adj1" fmla="val 62595"/>
              <a:gd name="adj2" fmla="val 62595"/>
              <a:gd name="adj3" fmla="val 16667"/>
              <a:gd name="adj4" fmla="val 66667"/>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20000"/>
              </a:spcBef>
            </a:pPr>
            <a:r>
              <a:rPr lang="en-US" altLang="en-US" sz="2500" dirty="0">
                <a:latin typeface="Times New Roman" panose="02020603050405020304" pitchFamily="18" charset="0"/>
                <a:cs typeface="Times New Roman" panose="02020603050405020304" pitchFamily="18" charset="0"/>
              </a:rPr>
              <a:t>Protocol Type</a:t>
            </a:r>
          </a:p>
        </p:txBody>
      </p:sp>
      <p:sp>
        <p:nvSpPr>
          <p:cNvPr id="17" name="AutoShape 7"/>
          <p:cNvSpPr>
            <a:spLocks noChangeArrowheads="1"/>
          </p:cNvSpPr>
          <p:nvPr/>
        </p:nvSpPr>
        <p:spPr bwMode="auto">
          <a:xfrm flipV="1">
            <a:off x="6019229" y="1829666"/>
            <a:ext cx="3124200" cy="1247775"/>
          </a:xfrm>
          <a:prstGeom prst="upArrowCallout">
            <a:avLst>
              <a:gd name="adj1" fmla="val 62595"/>
              <a:gd name="adj2" fmla="val 62595"/>
              <a:gd name="adj3" fmla="val 16667"/>
              <a:gd name="adj4" fmla="val 66667"/>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20000"/>
              </a:spcBef>
            </a:pPr>
            <a:endParaRPr lang="ar-EG" altLang="en-US" sz="2400">
              <a:latin typeface="Verdana" panose="020B0604030504040204" pitchFamily="34" charset="0"/>
            </a:endParaRPr>
          </a:p>
        </p:txBody>
      </p:sp>
      <p:sp>
        <p:nvSpPr>
          <p:cNvPr id="18" name="Text Box 8"/>
          <p:cNvSpPr txBox="1">
            <a:spLocks noChangeArrowheads="1"/>
          </p:cNvSpPr>
          <p:nvPr/>
        </p:nvSpPr>
        <p:spPr bwMode="auto">
          <a:xfrm>
            <a:off x="6019229" y="1905866"/>
            <a:ext cx="28956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50000"/>
              </a:spcBef>
            </a:pPr>
            <a:r>
              <a:rPr lang="en-US" altLang="en-US" sz="2500">
                <a:latin typeface="Times New Roman" panose="02020603050405020304" pitchFamily="18" charset="0"/>
                <a:cs typeface="Times New Roman" panose="02020603050405020304" pitchFamily="18" charset="0"/>
              </a:rPr>
              <a:t>Domain Name</a:t>
            </a:r>
          </a:p>
        </p:txBody>
      </p:sp>
      <p:sp>
        <p:nvSpPr>
          <p:cNvPr id="19" name="Rectangle 12"/>
          <p:cNvSpPr>
            <a:spLocks noChangeArrowheads="1"/>
          </p:cNvSpPr>
          <p:nvPr/>
        </p:nvSpPr>
        <p:spPr bwMode="auto">
          <a:xfrm>
            <a:off x="1608773" y="5869888"/>
            <a:ext cx="84232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400" dirty="0">
                <a:latin typeface="Times New Roman" panose="02020603050405020304" pitchFamily="18" charset="0"/>
                <a:cs typeface="Times New Roman" panose="02020603050405020304" pitchFamily="18" charset="0"/>
              </a:rPr>
              <a:t>A “Protocol’ is a structured set of communication rules that allows machines to share data.</a:t>
            </a:r>
          </a:p>
        </p:txBody>
      </p:sp>
    </p:spTree>
    <p:extLst>
      <p:ext uri="{BB962C8B-B14F-4D97-AF65-F5344CB8AC3E}">
        <p14:creationId xmlns:p14="http://schemas.microsoft.com/office/powerpoint/2010/main" val="260776787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downRight)">
                                      <p:cBhvr>
                                        <p:cTn id="7" dur="500"/>
                                        <p:tgtEl>
                                          <p:spTgt spid="1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up)">
                                      <p:cBhvr>
                                        <p:cTn id="11" dur="500"/>
                                        <p:tgtEl>
                                          <p:spTgt spid="17"/>
                                        </p:tgtEl>
                                      </p:cBhvr>
                                    </p:animEffect>
                                  </p:childTnLst>
                                </p:cTn>
                              </p:par>
                              <p:par>
                                <p:cTn id="12" presetID="22" presetClass="entr" presetSubtype="1"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up)">
                                      <p:cBhvr>
                                        <p:cTn id="14" dur="500"/>
                                        <p:tgtEl>
                                          <p:spTgt spid="18"/>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par>
                          <p:cTn id="18" fill="hold">
                            <p:stCondLst>
                              <p:cond delay="1000"/>
                            </p:stCondLst>
                            <p:childTnLst>
                              <p:par>
                                <p:cTn id="19" presetID="18" presetClass="entr" presetSubtype="6" fill="hold" nodeType="after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animEffect transition="in" filter="strips(downRight)">
                                      <p:cBhvr>
                                        <p:cTn id="21" dur="500"/>
                                        <p:tgtEl>
                                          <p:spTgt spid="14">
                                            <p:txEl>
                                              <p:pRg st="0" end="0"/>
                                            </p:txEl>
                                          </p:spTgt>
                                        </p:tgtEl>
                                      </p:cBhvr>
                                    </p:animEffect>
                                  </p:childTnLst>
                                </p:cTn>
                              </p:par>
                              <p:par>
                                <p:cTn id="22" presetID="18" presetClass="entr" presetSubtype="6" fill="hold" nodeType="withEffect">
                                  <p:stCondLst>
                                    <p:cond delay="0"/>
                                  </p:stCondLst>
                                  <p:childTnLst>
                                    <p:set>
                                      <p:cBhvr>
                                        <p:cTn id="23" dur="1" fill="hold">
                                          <p:stCondLst>
                                            <p:cond delay="0"/>
                                          </p:stCondLst>
                                        </p:cTn>
                                        <p:tgtEl>
                                          <p:spTgt spid="14">
                                            <p:txEl>
                                              <p:pRg st="1" end="1"/>
                                            </p:txEl>
                                          </p:spTgt>
                                        </p:tgtEl>
                                        <p:attrNameLst>
                                          <p:attrName>style.visibility</p:attrName>
                                        </p:attrNameLst>
                                      </p:cBhvr>
                                      <p:to>
                                        <p:strVal val="visible"/>
                                      </p:to>
                                    </p:set>
                                    <p:animEffect transition="in" filter="strips(downRight)">
                                      <p:cBhvr>
                                        <p:cTn id="24" dur="500"/>
                                        <p:tgtEl>
                                          <p:spTgt spid="14">
                                            <p:txEl>
                                              <p:pRg st="1" end="1"/>
                                            </p:txEl>
                                          </p:spTgt>
                                        </p:tgtEl>
                                      </p:cBhvr>
                                    </p:animEffect>
                                  </p:childTnLst>
                                </p:cTn>
                              </p:par>
                            </p:childTnLst>
                          </p:cTn>
                        </p:par>
                        <p:par>
                          <p:cTn id="25" fill="hold">
                            <p:stCondLst>
                              <p:cond delay="1500"/>
                            </p:stCondLst>
                            <p:childTnLst>
                              <p:par>
                                <p:cTn id="26" presetID="18" presetClass="entr" presetSubtype="6" fill="hold" nodeType="afterEffect">
                                  <p:stCondLst>
                                    <p:cond delay="0"/>
                                  </p:stCondLst>
                                  <p:childTnLst>
                                    <p:set>
                                      <p:cBhvr>
                                        <p:cTn id="27" dur="1" fill="hold">
                                          <p:stCondLst>
                                            <p:cond delay="0"/>
                                          </p:stCondLst>
                                        </p:cTn>
                                        <p:tgtEl>
                                          <p:spTgt spid="19">
                                            <p:txEl>
                                              <p:pRg st="0" end="0"/>
                                            </p:txEl>
                                          </p:spTgt>
                                        </p:tgtEl>
                                        <p:attrNameLst>
                                          <p:attrName>style.visibility</p:attrName>
                                        </p:attrNameLst>
                                      </p:cBhvr>
                                      <p:to>
                                        <p:strVal val="visible"/>
                                      </p:to>
                                    </p:set>
                                    <p:animEffect transition="in" filter="strips(downRight)">
                                      <p:cBhvr>
                                        <p:cTn id="28"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93210"/>
          </a:xfrm>
        </p:spPr>
        <p:txBody>
          <a:bodyPr/>
          <a:lstStyle/>
          <a:p>
            <a:r>
              <a:rPr lang="en-US" dirty="0"/>
              <a:t>What is URL? (Cont.)</a:t>
            </a:r>
          </a:p>
        </p:txBody>
      </p:sp>
      <p:sp>
        <p:nvSpPr>
          <p:cNvPr id="3" name="Content Placeholder 2"/>
          <p:cNvSpPr>
            <a:spLocks noGrp="1"/>
          </p:cNvSpPr>
          <p:nvPr>
            <p:ph idx="1"/>
          </p:nvPr>
        </p:nvSpPr>
        <p:spPr>
          <a:xfrm>
            <a:off x="2589212" y="1417320"/>
            <a:ext cx="8915400" cy="4493902"/>
          </a:xfrm>
        </p:spPr>
        <p:txBody>
          <a:bodyPr/>
          <a:lstStyle/>
          <a:p>
            <a:r>
              <a:rPr lang="en-US" sz="2400" b="1" dirty="0">
                <a:solidFill>
                  <a:srgbClr val="C00000"/>
                </a:solidFill>
              </a:rPr>
              <a:t>Domain Name:</a:t>
            </a:r>
          </a:p>
          <a:p>
            <a:pPr lvl="1" algn="just">
              <a:buFont typeface="Wingdings" panose="05000000000000000000" pitchFamily="2" charset="2"/>
              <a:buChar char="Ø"/>
            </a:pPr>
            <a:r>
              <a:rPr lang="en-US" sz="2400" dirty="0"/>
              <a:t>The name that identifies an Web site. For example: “google.com" is the domain name of Google's Web site.</a:t>
            </a:r>
          </a:p>
          <a:p>
            <a:pPr lvl="1" algn="just">
              <a:buFont typeface="Wingdings" panose="05000000000000000000" pitchFamily="2" charset="2"/>
              <a:buChar char="Ø"/>
            </a:pPr>
            <a:r>
              <a:rPr lang="en-US" sz="2400" dirty="0"/>
              <a:t>To register  a domain name internationally, you must buy it from ICANN or  ICANN-Accredited Registrars.</a:t>
            </a:r>
          </a:p>
          <a:p>
            <a:pPr lvl="1" algn="just">
              <a:buFont typeface="Wingdings" panose="05000000000000000000" pitchFamily="2" charset="2"/>
              <a:buChar char="Ø"/>
            </a:pPr>
            <a:r>
              <a:rPr lang="en-US" sz="2400" dirty="0"/>
              <a:t>Because the Internet is based on IP addresses, not domain names, every Web server requires a Domain Name System (DNS) server to translate domain names into IP addresses.</a:t>
            </a:r>
          </a:p>
          <a:p>
            <a:endParaRPr lang="en-US" dirty="0"/>
          </a:p>
        </p:txBody>
      </p:sp>
    </p:spTree>
    <p:extLst>
      <p:ext uri="{BB962C8B-B14F-4D97-AF65-F5344CB8AC3E}">
        <p14:creationId xmlns:p14="http://schemas.microsoft.com/office/powerpoint/2010/main" val="267688867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0058"/>
          </a:xfrm>
        </p:spPr>
        <p:txBody>
          <a:bodyPr/>
          <a:lstStyle/>
          <a:p>
            <a:r>
              <a:rPr lang="en-US" dirty="0"/>
              <a:t>Addressing Schemes</a:t>
            </a:r>
          </a:p>
        </p:txBody>
      </p:sp>
      <p:sp>
        <p:nvSpPr>
          <p:cNvPr id="3" name="Content Placeholder 2"/>
          <p:cNvSpPr>
            <a:spLocks noGrp="1"/>
          </p:cNvSpPr>
          <p:nvPr>
            <p:ph idx="1"/>
          </p:nvPr>
        </p:nvSpPr>
        <p:spPr>
          <a:xfrm>
            <a:off x="2589212" y="1490472"/>
            <a:ext cx="8915400" cy="4420750"/>
          </a:xfrm>
        </p:spPr>
        <p:txBody>
          <a:bodyPr>
            <a:normAutofit lnSpcReduction="10000"/>
          </a:bodyPr>
          <a:lstStyle/>
          <a:p>
            <a:r>
              <a:rPr lang="en-US" sz="2400" b="1" dirty="0">
                <a:solidFill>
                  <a:srgbClr val="C00000"/>
                </a:solidFill>
              </a:rPr>
              <a:t>Server Addresses</a:t>
            </a:r>
          </a:p>
          <a:p>
            <a:pPr lvl="1">
              <a:buFont typeface="Wingdings" panose="05000000000000000000" pitchFamily="2" charset="2"/>
              <a:buChar char="Ø"/>
            </a:pPr>
            <a:r>
              <a:rPr lang="en-US" sz="2200" dirty="0"/>
              <a:t>Uniquely identifies a specific computer. Ex.:131.107.1.240</a:t>
            </a:r>
          </a:p>
          <a:p>
            <a:r>
              <a:rPr lang="en-US" sz="2400" b="1" dirty="0">
                <a:solidFill>
                  <a:srgbClr val="C00000"/>
                </a:solidFill>
              </a:rPr>
              <a:t>Website Domain Name</a:t>
            </a:r>
          </a:p>
          <a:p>
            <a:pPr lvl="1">
              <a:buFont typeface="Wingdings" panose="05000000000000000000" pitchFamily="2" charset="2"/>
              <a:buChar char="Ø"/>
            </a:pPr>
            <a:r>
              <a:rPr lang="en-US" sz="2200" dirty="0"/>
              <a:t>Uniquely refers to a specific server address. Ex.: iti.net.eg</a:t>
            </a:r>
          </a:p>
          <a:p>
            <a:r>
              <a:rPr lang="en-US" sz="2400" b="1" dirty="0">
                <a:solidFill>
                  <a:srgbClr val="C00000"/>
                </a:solidFill>
              </a:rPr>
              <a:t>Website URL</a:t>
            </a:r>
          </a:p>
          <a:p>
            <a:pPr lvl="1">
              <a:buFont typeface="Wingdings" panose="05000000000000000000" pitchFamily="2" charset="2"/>
              <a:buChar char="Ø"/>
            </a:pPr>
            <a:r>
              <a:rPr lang="en-US" sz="2200" dirty="0"/>
              <a:t>Protocol + Domain name. Ex.: http:// www.iti.net.eg</a:t>
            </a:r>
          </a:p>
          <a:p>
            <a:r>
              <a:rPr lang="en-US" sz="2400" b="1" dirty="0">
                <a:solidFill>
                  <a:srgbClr val="C00000"/>
                </a:solidFill>
              </a:rPr>
              <a:t> Resource Addresses (Resource URL)</a:t>
            </a:r>
          </a:p>
          <a:p>
            <a:pPr lvl="1">
              <a:buFont typeface="Wingdings" panose="05000000000000000000" pitchFamily="2" charset="2"/>
              <a:buChar char="Ø"/>
            </a:pPr>
            <a:r>
              <a:rPr lang="en-US" sz="2200" dirty="0"/>
              <a:t>Example : http://www.iti.gov.eg/itiprofile/open-source.jpg</a:t>
            </a:r>
          </a:p>
          <a:p>
            <a:r>
              <a:rPr lang="en-US" sz="2400" b="1" dirty="0">
                <a:solidFill>
                  <a:srgbClr val="C00000"/>
                </a:solidFill>
              </a:rPr>
              <a:t>E-Mail Addresses</a:t>
            </a:r>
          </a:p>
          <a:p>
            <a:pPr lvl="1">
              <a:buFont typeface="Wingdings" panose="05000000000000000000" pitchFamily="2" charset="2"/>
              <a:buChar char="Ø"/>
            </a:pPr>
            <a:r>
              <a:rPr lang="en-US" sz="2200" dirty="0"/>
              <a:t>Must be unique. Example:  maboaly@iti.net.eg</a:t>
            </a:r>
          </a:p>
          <a:p>
            <a:endParaRPr lang="en-US" dirty="0"/>
          </a:p>
        </p:txBody>
      </p:sp>
    </p:spTree>
    <p:extLst>
      <p:ext uri="{BB962C8B-B14F-4D97-AF65-F5344CB8AC3E}">
        <p14:creationId xmlns:p14="http://schemas.microsoft.com/office/powerpoint/2010/main" val="313591103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8346"/>
          </a:xfrm>
        </p:spPr>
        <p:txBody>
          <a:bodyPr/>
          <a:lstStyle/>
          <a:p>
            <a:r>
              <a:rPr lang="en-US" dirty="0"/>
              <a:t>Web applications and design.</a:t>
            </a:r>
          </a:p>
        </p:txBody>
      </p:sp>
      <p:sp>
        <p:nvSpPr>
          <p:cNvPr id="3" name="Content Placeholder 2"/>
          <p:cNvSpPr>
            <a:spLocks noGrp="1"/>
          </p:cNvSpPr>
          <p:nvPr>
            <p:ph idx="1"/>
          </p:nvPr>
        </p:nvSpPr>
        <p:spPr>
          <a:xfrm>
            <a:off x="2589212" y="1362456"/>
            <a:ext cx="8915400" cy="4548766"/>
          </a:xfrm>
        </p:spPr>
        <p:txBody>
          <a:bodyPr/>
          <a:lstStyle/>
          <a:p>
            <a:pPr algn="just"/>
            <a:r>
              <a:rPr lang="en-US" sz="2000" dirty="0"/>
              <a:t>In computing, a web application or web app is a client-server software application in which the client (or user interface) runs in a web browser.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9480" y="2100802"/>
            <a:ext cx="5328592" cy="3822222"/>
          </a:xfrm>
          <a:prstGeom prst="rect">
            <a:avLst/>
          </a:prstGeom>
        </p:spPr>
      </p:pic>
    </p:spTree>
    <p:extLst>
      <p:ext uri="{BB962C8B-B14F-4D97-AF65-F5344CB8AC3E}">
        <p14:creationId xmlns:p14="http://schemas.microsoft.com/office/powerpoint/2010/main" val="38655548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applications and design(cont...)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9738" y="1804416"/>
            <a:ext cx="8243454" cy="3778250"/>
          </a:xfrm>
        </p:spPr>
      </p:pic>
    </p:spTree>
    <p:extLst>
      <p:ext uri="{BB962C8B-B14F-4D97-AF65-F5344CB8AC3E}">
        <p14:creationId xmlns:p14="http://schemas.microsoft.com/office/powerpoint/2010/main" val="15251178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What is Computer ?</a:t>
            </a:r>
          </a:p>
        </p:txBody>
      </p:sp>
      <p:sp>
        <p:nvSpPr>
          <p:cNvPr id="3" name="Content Placeholder 2"/>
          <p:cNvSpPr>
            <a:spLocks noGrp="1"/>
          </p:cNvSpPr>
          <p:nvPr>
            <p:ph idx="1"/>
          </p:nvPr>
        </p:nvSpPr>
        <p:spPr/>
        <p:txBody>
          <a:bodyPr/>
          <a:lstStyle/>
          <a:p>
            <a:pPr algn="just"/>
            <a:r>
              <a:rPr lang="en-US" sz="2200" dirty="0"/>
              <a:t>an electronic device which is capable of receiving information (data) in a particular form and of performing a sequence of operations in accordance with a predetermined but variable set of procedural instructions (program) to produce a result in the form of information or signals.</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4270868"/>
            <a:ext cx="7723188" cy="1661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19761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4" presetClass="emph" presetSubtype="0" fill="hold" grpId="0" nodeType="clickEffect">
                                  <p:stCondLst>
                                    <p:cond delay="0"/>
                                  </p:stCondLst>
                                  <p:iterate type="lt">
                                    <p:tmPct val="10000"/>
                                  </p:iterate>
                                  <p:childTnLst>
                                    <p:animMotion origin="layout" path="M 0.0 0.0 L 0.0 -0.07213" pathEditMode="relative" ptsTypes="">
                                      <p:cBhvr>
                                        <p:cTn id="14" dur="250" accel="50000" decel="50000" autoRev="1" fill="hold">
                                          <p:stCondLst>
                                            <p:cond delay="0"/>
                                          </p:stCondLst>
                                        </p:cTn>
                                        <p:tgtEl>
                                          <p:spTgt spid="2"/>
                                        </p:tgtEl>
                                        <p:attrNameLst>
                                          <p:attrName>ppt_x</p:attrName>
                                          <p:attrName>ppt_y</p:attrName>
                                        </p:attrNameLst>
                                      </p:cBhvr>
                                    </p:animMotion>
                                    <p:animRot by="1500000">
                                      <p:cBhvr>
                                        <p:cTn id="15" dur="125" fill="hold">
                                          <p:stCondLst>
                                            <p:cond delay="0"/>
                                          </p:stCondLst>
                                        </p:cTn>
                                        <p:tgtEl>
                                          <p:spTgt spid="2"/>
                                        </p:tgtEl>
                                        <p:attrNameLst>
                                          <p:attrName>r</p:attrName>
                                        </p:attrNameLst>
                                      </p:cBhvr>
                                    </p:animRot>
                                    <p:animRot by="-1500000">
                                      <p:cBhvr>
                                        <p:cTn id="16" dur="125" fill="hold">
                                          <p:stCondLst>
                                            <p:cond delay="125"/>
                                          </p:stCondLst>
                                        </p:cTn>
                                        <p:tgtEl>
                                          <p:spTgt spid="2"/>
                                        </p:tgtEl>
                                        <p:attrNameLst>
                                          <p:attrName>r</p:attrName>
                                        </p:attrNameLst>
                                      </p:cBhvr>
                                    </p:animRot>
                                    <p:animRot by="-1500000">
                                      <p:cBhvr>
                                        <p:cTn id="17" dur="125" fill="hold">
                                          <p:stCondLst>
                                            <p:cond delay="250"/>
                                          </p:stCondLst>
                                        </p:cTn>
                                        <p:tgtEl>
                                          <p:spTgt spid="2"/>
                                        </p:tgtEl>
                                        <p:attrNameLst>
                                          <p:attrName>r</p:attrName>
                                        </p:attrNameLst>
                                      </p:cBhvr>
                                    </p:animRot>
                                    <p:animRot by="1500000">
                                      <p:cBhvr>
                                        <p:cTn id="18" dur="125" fill="hold">
                                          <p:stCondLst>
                                            <p:cond delay="375"/>
                                          </p:stCondLst>
                                        </p:cTn>
                                        <p:tgtEl>
                                          <p:spTgt spid="2"/>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grpId="0" nodeType="clickEffect">
                                  <p:stCondLst>
                                    <p:cond delay="0"/>
                                  </p:stCondLst>
                                  <p:childTnLst>
                                    <p:animRot by="120000">
                                      <p:cBhvr>
                                        <p:cTn id="22" dur="100" fill="hold">
                                          <p:stCondLst>
                                            <p:cond delay="0"/>
                                          </p:stCondLst>
                                        </p:cTn>
                                        <p:tgtEl>
                                          <p:spTgt spid="3">
                                            <p:txEl>
                                              <p:pRg st="0" end="0"/>
                                            </p:txEl>
                                          </p:spTgt>
                                        </p:tgtEl>
                                        <p:attrNameLst>
                                          <p:attrName>r</p:attrName>
                                        </p:attrNameLst>
                                      </p:cBhvr>
                                    </p:animRot>
                                    <p:animRot by="-240000">
                                      <p:cBhvr>
                                        <p:cTn id="23" dur="200" fill="hold">
                                          <p:stCondLst>
                                            <p:cond delay="200"/>
                                          </p:stCondLst>
                                        </p:cTn>
                                        <p:tgtEl>
                                          <p:spTgt spid="3">
                                            <p:txEl>
                                              <p:pRg st="0" end="0"/>
                                            </p:txEl>
                                          </p:spTgt>
                                        </p:tgtEl>
                                        <p:attrNameLst>
                                          <p:attrName>r</p:attrName>
                                        </p:attrNameLst>
                                      </p:cBhvr>
                                    </p:animRot>
                                    <p:animRot by="240000">
                                      <p:cBhvr>
                                        <p:cTn id="24" dur="200" fill="hold">
                                          <p:stCondLst>
                                            <p:cond delay="400"/>
                                          </p:stCondLst>
                                        </p:cTn>
                                        <p:tgtEl>
                                          <p:spTgt spid="3">
                                            <p:txEl>
                                              <p:pRg st="0" end="0"/>
                                            </p:txEl>
                                          </p:spTgt>
                                        </p:tgtEl>
                                        <p:attrNameLst>
                                          <p:attrName>r</p:attrName>
                                        </p:attrNameLst>
                                      </p:cBhvr>
                                    </p:animRot>
                                    <p:animRot by="-240000">
                                      <p:cBhvr>
                                        <p:cTn id="25" dur="200" fill="hold">
                                          <p:stCondLst>
                                            <p:cond delay="600"/>
                                          </p:stCondLst>
                                        </p:cTn>
                                        <p:tgtEl>
                                          <p:spTgt spid="3">
                                            <p:txEl>
                                              <p:pRg st="0" end="0"/>
                                            </p:txEl>
                                          </p:spTgt>
                                        </p:tgtEl>
                                        <p:attrNameLst>
                                          <p:attrName>r</p:attrName>
                                        </p:attrNameLst>
                                      </p:cBhvr>
                                    </p:animRot>
                                    <p:animRot by="120000">
                                      <p:cBhvr>
                                        <p:cTn id="26" dur="200" fill="hold">
                                          <p:stCondLst>
                                            <p:cond delay="80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14800" y="1459149"/>
            <a:ext cx="3628417" cy="7694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ltLang="en-US" sz="4400">
                <a:ln w="0"/>
                <a:solidFill>
                  <a:schemeClr val="tx1"/>
                </a:solidFill>
                <a:effectLst>
                  <a:outerShdw blurRad="38100" dist="19050" dir="2700000" algn="tl" rotWithShape="0">
                    <a:schemeClr val="dk1">
                      <a:alpha val="40000"/>
                    </a:schemeClr>
                  </a:outerShdw>
                </a:effectLst>
              </a:rPr>
              <a:t>Questions ?</a:t>
            </a:r>
            <a:endParaRPr lang="en-US" sz="4400" dirty="0">
              <a:ln w="0"/>
              <a:solidFill>
                <a:schemeClr val="tx1"/>
              </a:solidFill>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09418" y="2559995"/>
            <a:ext cx="4015902" cy="4015902"/>
          </a:xfrm>
          <a:prstGeom prst="rect">
            <a:avLst/>
          </a:prstGeom>
        </p:spPr>
      </p:pic>
      <p:sp>
        <p:nvSpPr>
          <p:cNvPr id="2" name="TextBox 1"/>
          <p:cNvSpPr txBox="1"/>
          <p:nvPr/>
        </p:nvSpPr>
        <p:spPr>
          <a:xfrm>
            <a:off x="10067544" y="256032"/>
            <a:ext cx="2048256" cy="523220"/>
          </a:xfrm>
          <a:prstGeom prst="rect">
            <a:avLst/>
          </a:prstGeom>
          <a:noFill/>
        </p:spPr>
        <p:txBody>
          <a:bodyPr wrap="square" rtlCol="0">
            <a:spAutoFit/>
          </a:bodyPr>
          <a:lstStyle/>
          <a:p>
            <a:r>
              <a:rPr lang="en-US" sz="2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US"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184836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Classification</a:t>
            </a:r>
          </a:p>
        </p:txBody>
      </p:sp>
      <p:sp>
        <p:nvSpPr>
          <p:cNvPr id="3" name="Content Placeholder 2"/>
          <p:cNvSpPr>
            <a:spLocks noGrp="1"/>
          </p:cNvSpPr>
          <p:nvPr>
            <p:ph idx="1"/>
          </p:nvPr>
        </p:nvSpPr>
        <p:spPr>
          <a:xfrm>
            <a:off x="2418080" y="1534160"/>
            <a:ext cx="9652000" cy="4775200"/>
          </a:xfrm>
        </p:spPr>
        <p:txBody>
          <a:bodyPr>
            <a:normAutofit/>
          </a:bodyPr>
          <a:lstStyle/>
          <a:p>
            <a:pPr marL="0" indent="0">
              <a:buNone/>
            </a:pPr>
            <a:r>
              <a:rPr lang="en-US" dirty="0"/>
              <a:t>Computers can be generally classified by size and power as follows, though there is considerable overlap</a:t>
            </a:r>
            <a:r>
              <a:rPr lang="en-US" dirty="0" smtClean="0"/>
              <a:t>:</a:t>
            </a:r>
          </a:p>
          <a:p>
            <a:r>
              <a:rPr lang="en-US" b="1" dirty="0">
                <a:solidFill>
                  <a:srgbClr val="C00000"/>
                </a:solidFill>
              </a:rPr>
              <a:t>Personal computer: </a:t>
            </a:r>
            <a:r>
              <a:rPr lang="en-US" dirty="0"/>
              <a:t>a small, single-user computer based on a microprocessor. In addition to the microprocessor, a personal computer has a keyboard for entering data, a monitor for displaying information, and a storage device for saving data.</a:t>
            </a:r>
          </a:p>
          <a:p>
            <a:r>
              <a:rPr lang="en-US" sz="2000" b="1" dirty="0">
                <a:solidFill>
                  <a:srgbClr val="C00000"/>
                </a:solidFill>
              </a:rPr>
              <a:t>Workstation: </a:t>
            </a:r>
            <a:r>
              <a:rPr lang="en-US" dirty="0"/>
              <a:t>a powerful, single-user computer. A workstation is like a personal computer, but it has a more powerful microprocessor and a higher-quality monitor.</a:t>
            </a:r>
          </a:p>
          <a:p>
            <a:r>
              <a:rPr lang="en-US" sz="2000" b="1" dirty="0">
                <a:solidFill>
                  <a:srgbClr val="C00000"/>
                </a:solidFill>
              </a:rPr>
              <a:t>Minicomputer: </a:t>
            </a:r>
            <a:r>
              <a:rPr lang="en-US" dirty="0"/>
              <a:t>a multi-user computer capable of supporting from 10 to hundreds of users simultaneously.</a:t>
            </a:r>
          </a:p>
          <a:p>
            <a:r>
              <a:rPr lang="en-US" sz="2000" b="1" dirty="0">
                <a:solidFill>
                  <a:srgbClr val="C00000"/>
                </a:solidFill>
              </a:rPr>
              <a:t>Mainframe: </a:t>
            </a:r>
            <a:r>
              <a:rPr lang="en-US" dirty="0"/>
              <a:t>a powerful multi-user computer capable of supporting many hundreds or thousands of users simultaneously.</a:t>
            </a:r>
          </a:p>
          <a:p>
            <a:r>
              <a:rPr lang="en-US" sz="2000" b="1" dirty="0">
                <a:solidFill>
                  <a:srgbClr val="C00000"/>
                </a:solidFill>
              </a:rPr>
              <a:t>Supercomputer: </a:t>
            </a:r>
            <a:r>
              <a:rPr lang="en-US" dirty="0"/>
              <a:t>an extremely fast computer that can perform hundreds of millions of instructions per second.</a:t>
            </a:r>
          </a:p>
          <a:p>
            <a:endParaRPr lang="en-US" dirty="0"/>
          </a:p>
          <a:p>
            <a:endParaRPr lang="en-US" dirty="0"/>
          </a:p>
        </p:txBody>
      </p:sp>
    </p:spTree>
    <p:extLst>
      <p:ext uri="{BB962C8B-B14F-4D97-AF65-F5344CB8AC3E}">
        <p14:creationId xmlns:p14="http://schemas.microsoft.com/office/powerpoint/2010/main" val="28923076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grpId="0" nodeType="clickEffect">
                                  <p:stCondLst>
                                    <p:cond delay="0"/>
                                  </p:stCondLst>
                                  <p:iterate type="lt">
                                    <p:tmAbs val="25"/>
                                  </p:iterate>
                                  <p:childTnLst>
                                    <p:set>
                                      <p:cBhvr override="childStyle">
                                        <p:cTn id="10" dur="indefinite"/>
                                        <p:tgtEl>
                                          <p:spTgt spid="3">
                                            <p:txEl>
                                              <p:pRg st="1" end="1"/>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grpId="0" nodeType="clickEffect">
                                  <p:stCondLst>
                                    <p:cond delay="0"/>
                                  </p:stCondLst>
                                  <p:iterate type="lt">
                                    <p:tmAbs val="25"/>
                                  </p:iterate>
                                  <p:childTnLst>
                                    <p:set>
                                      <p:cBhvr override="childStyle">
                                        <p:cTn id="14" dur="indefinite"/>
                                        <p:tgtEl>
                                          <p:spTgt spid="3">
                                            <p:txEl>
                                              <p:pRg st="2" end="2"/>
                                            </p:txEl>
                                          </p:spTgt>
                                        </p:tgtEl>
                                        <p:attrNameLst>
                                          <p:attrName>style.fontWeight</p:attrName>
                                        </p:attrNameLst>
                                      </p:cBhvr>
                                      <p:to>
                                        <p:strVal val="bold"/>
                                      </p:to>
                                    </p:set>
                                  </p:childTnLst>
                                </p:cTn>
                              </p:par>
                            </p:childTnLst>
                          </p:cTn>
                        </p:par>
                      </p:childTnLst>
                    </p:cTn>
                  </p:par>
                  <p:par>
                    <p:cTn id="15" fill="hold">
                      <p:stCondLst>
                        <p:cond delay="indefinite"/>
                      </p:stCondLst>
                      <p:childTnLst>
                        <p:par>
                          <p:cTn id="16" fill="hold">
                            <p:stCondLst>
                              <p:cond delay="0"/>
                            </p:stCondLst>
                            <p:childTnLst>
                              <p:par>
                                <p:cTn id="17" presetID="15" presetClass="emph" presetSubtype="0" grpId="0" nodeType="clickEffect">
                                  <p:stCondLst>
                                    <p:cond delay="0"/>
                                  </p:stCondLst>
                                  <p:iterate type="lt">
                                    <p:tmAbs val="25"/>
                                  </p:iterate>
                                  <p:childTnLst>
                                    <p:set>
                                      <p:cBhvr override="childStyle">
                                        <p:cTn id="18" dur="indefinite"/>
                                        <p:tgtEl>
                                          <p:spTgt spid="3">
                                            <p:txEl>
                                              <p:pRg st="3" end="3"/>
                                            </p:txEl>
                                          </p:spTgt>
                                        </p:tgtEl>
                                        <p:attrNameLst>
                                          <p:attrName>style.fontWeight</p:attrName>
                                        </p:attrNameLst>
                                      </p:cBhvr>
                                      <p:to>
                                        <p:strVal val="bold"/>
                                      </p:to>
                                    </p:set>
                                  </p:childTnLst>
                                </p:cTn>
                              </p:par>
                            </p:childTnLst>
                          </p:cTn>
                        </p:par>
                      </p:childTnLst>
                    </p:cTn>
                  </p:par>
                  <p:par>
                    <p:cTn id="19" fill="hold">
                      <p:stCondLst>
                        <p:cond delay="indefinite"/>
                      </p:stCondLst>
                      <p:childTnLst>
                        <p:par>
                          <p:cTn id="20" fill="hold">
                            <p:stCondLst>
                              <p:cond delay="0"/>
                            </p:stCondLst>
                            <p:childTnLst>
                              <p:par>
                                <p:cTn id="21" presetID="15" presetClass="emph" presetSubtype="0" grpId="0" nodeType="clickEffect">
                                  <p:stCondLst>
                                    <p:cond delay="0"/>
                                  </p:stCondLst>
                                  <p:iterate type="lt">
                                    <p:tmAbs val="25"/>
                                  </p:iterate>
                                  <p:childTnLst>
                                    <p:set>
                                      <p:cBhvr override="childStyle">
                                        <p:cTn id="22" dur="indefinite"/>
                                        <p:tgtEl>
                                          <p:spTgt spid="3">
                                            <p:txEl>
                                              <p:pRg st="4" end="4"/>
                                            </p:txEl>
                                          </p:spTgt>
                                        </p:tgtEl>
                                        <p:attrNameLst>
                                          <p:attrName>style.fontWeight</p:attrName>
                                        </p:attrNameLst>
                                      </p:cBhvr>
                                      <p:to>
                                        <p:strVal val="bold"/>
                                      </p:to>
                                    </p:set>
                                  </p:childTnLst>
                                </p:cTn>
                              </p:par>
                            </p:childTnLst>
                          </p:cTn>
                        </p:par>
                      </p:childTnLst>
                    </p:cTn>
                  </p:par>
                  <p:par>
                    <p:cTn id="23" fill="hold">
                      <p:stCondLst>
                        <p:cond delay="indefinite"/>
                      </p:stCondLst>
                      <p:childTnLst>
                        <p:par>
                          <p:cTn id="24" fill="hold">
                            <p:stCondLst>
                              <p:cond delay="0"/>
                            </p:stCondLst>
                            <p:childTnLst>
                              <p:par>
                                <p:cTn id="25" presetID="15" presetClass="emph" presetSubtype="0" grpId="0" nodeType="clickEffect">
                                  <p:stCondLst>
                                    <p:cond delay="0"/>
                                  </p:stCondLst>
                                  <p:iterate type="lt">
                                    <p:tmAbs val="25"/>
                                  </p:iterate>
                                  <p:childTnLst>
                                    <p:set>
                                      <p:cBhvr override="childStyle">
                                        <p:cTn id="26" dur="indefinite"/>
                                        <p:tgtEl>
                                          <p:spTgt spid="3">
                                            <p:txEl>
                                              <p:pRg st="5" end="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architecture.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1531105"/>
              </p:ext>
            </p:extLst>
          </p:nvPr>
        </p:nvGraphicFramePr>
        <p:xfrm>
          <a:off x="1349693" y="19050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5364773"/>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Computer Works ?</a:t>
            </a:r>
          </a:p>
        </p:txBody>
      </p:sp>
      <p:pic>
        <p:nvPicPr>
          <p:cNvPr id="4"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1352" y="1584324"/>
            <a:ext cx="8563928" cy="4714876"/>
          </a:xfrm>
        </p:spPr>
      </p:pic>
    </p:spTree>
    <p:extLst>
      <p:ext uri="{BB962C8B-B14F-4D97-AF65-F5344CB8AC3E}">
        <p14:creationId xmlns:p14="http://schemas.microsoft.com/office/powerpoint/2010/main" val="160360561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representation and Storage. </a:t>
            </a:r>
          </a:p>
        </p:txBody>
      </p:sp>
      <p:sp>
        <p:nvSpPr>
          <p:cNvPr id="3" name="Content Placeholder 2"/>
          <p:cNvSpPr>
            <a:spLocks noGrp="1"/>
          </p:cNvSpPr>
          <p:nvPr>
            <p:ph idx="1"/>
          </p:nvPr>
        </p:nvSpPr>
        <p:spPr/>
        <p:txBody>
          <a:bodyPr/>
          <a:lstStyle/>
          <a:p>
            <a:r>
              <a:rPr lang="en-US" dirty="0"/>
              <a:t>Computer only talks binary ( 0 and 1).</a:t>
            </a:r>
          </a:p>
          <a:p>
            <a:r>
              <a:rPr lang="en-US" dirty="0"/>
              <a:t>Any data in or out must be represented in binary form (Stream of zeros and ones 10100101010000111101010)</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3413760"/>
            <a:ext cx="6930708" cy="3334469"/>
          </a:xfrm>
          <a:prstGeom prst="rect">
            <a:avLst/>
          </a:prstGeom>
        </p:spPr>
      </p:pic>
    </p:spTree>
    <p:extLst>
      <p:ext uri="{BB962C8B-B14F-4D97-AF65-F5344CB8AC3E}">
        <p14:creationId xmlns:p14="http://schemas.microsoft.com/office/powerpoint/2010/main" val="32533973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8205" y="593630"/>
            <a:ext cx="8911687" cy="686530"/>
          </a:xfrm>
        </p:spPr>
        <p:txBody>
          <a:bodyPr/>
          <a:lstStyle/>
          <a:p>
            <a:r>
              <a:rPr lang="en-US" dirty="0"/>
              <a:t>Execution cycle</a:t>
            </a:r>
          </a:p>
        </p:txBody>
      </p:sp>
      <p:sp>
        <p:nvSpPr>
          <p:cNvPr id="3" name="Content Placeholder 2"/>
          <p:cNvSpPr>
            <a:spLocks noGrp="1"/>
          </p:cNvSpPr>
          <p:nvPr>
            <p:ph idx="1"/>
          </p:nvPr>
        </p:nvSpPr>
        <p:spPr>
          <a:xfrm>
            <a:off x="1014412" y="1625600"/>
            <a:ext cx="10425748" cy="4826000"/>
          </a:xfrm>
        </p:spPr>
        <p:txBody>
          <a:bodyPr>
            <a:normAutofit fontScale="92500" lnSpcReduction="10000"/>
          </a:bodyPr>
          <a:lstStyle/>
          <a:p>
            <a:pPr marL="0" indent="0">
              <a:buNone/>
            </a:pPr>
            <a:r>
              <a:rPr lang="en-US" i="1" dirty="0" smtClean="0"/>
              <a:t>Each computer's CPU can have different cycles based on different instruction sets, but will be similar to the following cycle:</a:t>
            </a:r>
          </a:p>
          <a:p>
            <a:r>
              <a:rPr lang="en-US" dirty="0" smtClean="0">
                <a:solidFill>
                  <a:srgbClr val="C00000"/>
                </a:solidFill>
              </a:rPr>
              <a:t>Fetching the instruction: </a:t>
            </a:r>
            <a:r>
              <a:rPr lang="en-US" dirty="0" smtClean="0"/>
              <a:t>The next instruction is fetched from the memory address that is currently stored in the </a:t>
            </a:r>
            <a:r>
              <a:rPr lang="en-US" b="1" dirty="0" smtClean="0"/>
              <a:t>program counter (PC), </a:t>
            </a:r>
            <a:r>
              <a:rPr lang="en-US" dirty="0" smtClean="0"/>
              <a:t>and stored in the </a:t>
            </a:r>
            <a:r>
              <a:rPr lang="en-US" b="1" dirty="0" smtClean="0"/>
              <a:t>instruction register (IR). </a:t>
            </a:r>
            <a:r>
              <a:rPr lang="en-US" dirty="0" smtClean="0"/>
              <a:t>At the end of the fetch operation, the PC points to the next instruction that will be read at the next cycle.</a:t>
            </a:r>
          </a:p>
          <a:p>
            <a:r>
              <a:rPr lang="en-US" dirty="0" smtClean="0">
                <a:solidFill>
                  <a:srgbClr val="C00000"/>
                </a:solidFill>
              </a:rPr>
              <a:t>Decode </a:t>
            </a:r>
            <a:r>
              <a:rPr lang="en-US" dirty="0">
                <a:solidFill>
                  <a:srgbClr val="C00000"/>
                </a:solidFill>
              </a:rPr>
              <a:t>the instruction: </a:t>
            </a:r>
            <a:r>
              <a:rPr lang="en-US" dirty="0"/>
              <a:t>During this cycle the encoded instruction present in the IR (instruction register) is interpreted by the decoder.</a:t>
            </a:r>
          </a:p>
          <a:p>
            <a:r>
              <a:rPr lang="en-US" dirty="0">
                <a:solidFill>
                  <a:srgbClr val="C00000"/>
                </a:solidFill>
              </a:rPr>
              <a:t>Read the effective address: </a:t>
            </a:r>
            <a:r>
              <a:rPr lang="en-US" dirty="0"/>
              <a:t>In case of a memory instruction (direct or indirect) the execution phase will be in the next clock pulse. If the instruction has an indirect address, the effective address is read from main memory, and any required data is fetched from main memory to be processed and then placed into data registers If the instruction is direct, nothing is done at this clock pulse. If this is an I/O instruction or a Register instruction, the operation is performed (executed) at clock Pulse.</a:t>
            </a:r>
          </a:p>
          <a:p>
            <a:r>
              <a:rPr lang="en-US" dirty="0">
                <a:solidFill>
                  <a:srgbClr val="C00000"/>
                </a:solidFill>
              </a:rPr>
              <a:t>Execute the instruction: </a:t>
            </a:r>
            <a:r>
              <a:rPr lang="en-US" dirty="0"/>
              <a:t>The control unit of the CPU passes the decoded information as a sequence of control signals to the relevant function units of the CPU to perform the actions required by the instruction such as reading values from registers, passing them to the ALU to perform mathematical and writing the result back to a register. </a:t>
            </a:r>
          </a:p>
          <a:p>
            <a:endParaRPr lang="en-US" dirty="0"/>
          </a:p>
        </p:txBody>
      </p:sp>
    </p:spTree>
    <p:extLst>
      <p:ext uri="{BB962C8B-B14F-4D97-AF65-F5344CB8AC3E}">
        <p14:creationId xmlns:p14="http://schemas.microsoft.com/office/powerpoint/2010/main" val="227338238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storage devices</a:t>
            </a:r>
          </a:p>
        </p:txBody>
      </p:sp>
      <p:sp>
        <p:nvSpPr>
          <p:cNvPr id="3" name="Content Placeholder 2"/>
          <p:cNvSpPr>
            <a:spLocks noGrp="1"/>
          </p:cNvSpPr>
          <p:nvPr>
            <p:ph idx="1"/>
          </p:nvPr>
        </p:nvSpPr>
        <p:spPr>
          <a:xfrm>
            <a:off x="2589212" y="1463040"/>
            <a:ext cx="8915400" cy="3777622"/>
          </a:xfrm>
        </p:spPr>
        <p:txBody>
          <a:bodyPr/>
          <a:lstStyle/>
          <a:p>
            <a:r>
              <a:rPr lang="en-US" sz="2400" dirty="0"/>
              <a:t>Data must be stored in permanent devices</a:t>
            </a:r>
          </a:p>
          <a:p>
            <a:r>
              <a:rPr lang="en-US" sz="2400" dirty="0"/>
              <a:t>Floppy disks , zip drives , optical disks , flash disks and hard disks are often used for storing data.  </a:t>
            </a:r>
            <a:endParaRPr lang="ar-EG" sz="24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3273936"/>
            <a:ext cx="7344816" cy="2880320"/>
          </a:xfrm>
          <a:prstGeom prst="rect">
            <a:avLst/>
          </a:prstGeom>
        </p:spPr>
      </p:pic>
    </p:spTree>
    <p:extLst>
      <p:ext uri="{BB962C8B-B14F-4D97-AF65-F5344CB8AC3E}">
        <p14:creationId xmlns:p14="http://schemas.microsoft.com/office/powerpoint/2010/main" val="376823673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195</TotalTime>
  <Words>1424</Words>
  <Application>Microsoft Office PowerPoint</Application>
  <PresentationFormat>Widescreen</PresentationFormat>
  <Paragraphs>145</Paragraphs>
  <Slides>30</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0" baseType="lpstr">
      <vt:lpstr>Arial</vt:lpstr>
      <vt:lpstr>Calibri</vt:lpstr>
      <vt:lpstr>Century Gothic</vt:lpstr>
      <vt:lpstr>Tahoma</vt:lpstr>
      <vt:lpstr>Times New Roman</vt:lpstr>
      <vt:lpstr>Verdana</vt:lpstr>
      <vt:lpstr>Wingdings</vt:lpstr>
      <vt:lpstr>Wingdings 3</vt:lpstr>
      <vt:lpstr>Wisp</vt:lpstr>
      <vt:lpstr>Image</vt:lpstr>
      <vt:lpstr>Introduction To Web Technologies</vt:lpstr>
      <vt:lpstr>Agenda </vt:lpstr>
      <vt:lpstr>What is Computer ?</vt:lpstr>
      <vt:lpstr>Computer Classification</vt:lpstr>
      <vt:lpstr>Computer architecture.</vt:lpstr>
      <vt:lpstr>How Computer Works ?</vt:lpstr>
      <vt:lpstr>Data representation and Storage. </vt:lpstr>
      <vt:lpstr>Execution cycle</vt:lpstr>
      <vt:lpstr>Data storage devices</vt:lpstr>
      <vt:lpstr>Software architecture</vt:lpstr>
      <vt:lpstr>Operating system</vt:lpstr>
      <vt:lpstr>Application programs</vt:lpstr>
      <vt:lpstr>Application types</vt:lpstr>
      <vt:lpstr>What is internet </vt:lpstr>
      <vt:lpstr>What is Internet ? Cont..</vt:lpstr>
      <vt:lpstr>What is Internet ? Cont..</vt:lpstr>
      <vt:lpstr>How does your computer connect to the Internet?</vt:lpstr>
      <vt:lpstr>What is the World Wide Web?</vt:lpstr>
      <vt:lpstr>What is the World Wide Web? (Cont.)</vt:lpstr>
      <vt:lpstr>What is Website?</vt:lpstr>
      <vt:lpstr>What is Website (Cont.)?</vt:lpstr>
      <vt:lpstr>What is Website? (Cont.)</vt:lpstr>
      <vt:lpstr>What is Website? (Cont.)</vt:lpstr>
      <vt:lpstr>URL (Uniform Resource Locater): </vt:lpstr>
      <vt:lpstr>What is URL? (Cont.)</vt:lpstr>
      <vt:lpstr>What is URL? (Cont.)</vt:lpstr>
      <vt:lpstr>Addressing Schemes</vt:lpstr>
      <vt:lpstr>Web applications and design.</vt:lpstr>
      <vt:lpstr>Web applications and design(cont...)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dc:title>
  <dc:creator>Windows User</dc:creator>
  <cp:lastModifiedBy>Windows User</cp:lastModifiedBy>
  <cp:revision>28</cp:revision>
  <dcterms:created xsi:type="dcterms:W3CDTF">2019-09-14T09:21:15Z</dcterms:created>
  <dcterms:modified xsi:type="dcterms:W3CDTF">2019-12-28T19:58:16Z</dcterms:modified>
</cp:coreProperties>
</file>