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153772"/>
            <a:ext cx="6600451" cy="1764358"/>
          </a:xfrm>
        </p:spPr>
        <p:txBody>
          <a:bodyPr>
            <a:normAutofit/>
          </a:bodyPr>
          <a:lstStyle/>
          <a:p>
            <a:r>
              <a:rPr lang="en-US" dirty="0"/>
              <a:t>Observations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smtClean="0"/>
              <a:t>          SAT </a:t>
            </a:r>
            <a:r>
              <a:rPr lang="en-US" dirty="0" smtClean="0"/>
              <a:t>Scores 2001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264983"/>
            <a:ext cx="6686549" cy="8447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Presented by Baurjan Safi</a:t>
            </a:r>
          </a:p>
          <a:p>
            <a:r>
              <a:rPr lang="en-US" dirty="0" smtClean="0"/>
              <a:t>General Assembly. Class of DSI-5</a:t>
            </a:r>
          </a:p>
          <a:p>
            <a:r>
              <a:rPr lang="en-US" dirty="0" smtClean="0"/>
              <a:t>July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890" y="-338117"/>
            <a:ext cx="6683765" cy="960668"/>
          </a:xfrm>
        </p:spPr>
        <p:txBody>
          <a:bodyPr>
            <a:normAutofit/>
          </a:bodyPr>
          <a:lstStyle/>
          <a:p>
            <a:r>
              <a:rPr lang="en-US" sz="1867" dirty="0"/>
              <a:t>Overview of SAT Test results. Considered: Rate, Verbal Score, Household Income, Size of State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90" y="392651"/>
            <a:ext cx="6710901" cy="4603990"/>
          </a:xfrm>
        </p:spPr>
      </p:pic>
    </p:spTree>
    <p:extLst>
      <p:ext uri="{BB962C8B-B14F-4D97-AF65-F5344CB8AC3E}">
        <p14:creationId xmlns:p14="http://schemas.microsoft.com/office/powerpoint/2010/main" val="143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905" y="86419"/>
            <a:ext cx="6683765" cy="541734"/>
          </a:xfrm>
        </p:spPr>
        <p:txBody>
          <a:bodyPr vert="horz" lIns="121920" tIns="60960" rIns="121920" bIns="60960" rtlCol="0" anchor="t">
            <a:normAutofit fontScale="90000"/>
          </a:bodyPr>
          <a:lstStyle/>
          <a:p>
            <a:r>
              <a:rPr lang="en-US" sz="1867" dirty="0"/>
              <a:t>Quantity </a:t>
            </a:r>
            <a:r>
              <a:rPr lang="mr-IN" sz="1867" dirty="0"/>
              <a:t>–</a:t>
            </a:r>
            <a:r>
              <a:rPr lang="en-US" sz="1867" dirty="0"/>
              <a:t> Quality </a:t>
            </a:r>
            <a:r>
              <a:rPr lang="en-US" sz="1867" dirty="0" smtClean="0"/>
              <a:t>Controversy</a:t>
            </a:r>
            <a:r>
              <a:rPr lang="en-US" sz="1867" dirty="0"/>
              <a:t/>
            </a:r>
            <a:br>
              <a:rPr lang="en-US" sz="1867" dirty="0"/>
            </a:b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05" y="628153"/>
            <a:ext cx="6383896" cy="4333461"/>
          </a:xfrm>
        </p:spPr>
      </p:pic>
    </p:spTree>
    <p:extLst>
      <p:ext uri="{BB962C8B-B14F-4D97-AF65-F5344CB8AC3E}">
        <p14:creationId xmlns:p14="http://schemas.microsoft.com/office/powerpoint/2010/main" val="16478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565"/>
            <a:ext cx="6683765" cy="645101"/>
          </a:xfrm>
        </p:spPr>
        <p:txBody>
          <a:bodyPr vert="horz" lIns="121920" tIns="60960" rIns="121920" bIns="60960" rtlCol="0" anchor="t">
            <a:normAutofit fontScale="90000"/>
          </a:bodyPr>
          <a:lstStyle/>
          <a:p>
            <a:r>
              <a:rPr lang="en-US" sz="1867" dirty="0"/>
              <a:t>If you know math, you probably read better.</a:t>
            </a:r>
            <a:br>
              <a:rPr lang="en-US" sz="1867" dirty="0"/>
            </a:br>
            <a:r>
              <a:rPr lang="en-US" sz="1867"/>
              <a:t/>
            </a:r>
            <a:br>
              <a:rPr lang="en-US" sz="1867"/>
            </a:b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94" y="707665"/>
            <a:ext cx="6307563" cy="4285753"/>
          </a:xfrm>
        </p:spPr>
      </p:pic>
    </p:spTree>
    <p:extLst>
      <p:ext uri="{BB962C8B-B14F-4D97-AF65-F5344CB8AC3E}">
        <p14:creationId xmlns:p14="http://schemas.microsoft.com/office/powerpoint/2010/main" val="15875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905" y="94371"/>
            <a:ext cx="6683765" cy="645100"/>
          </a:xfrm>
        </p:spPr>
        <p:txBody>
          <a:bodyPr vert="horz" lIns="121920" tIns="60960" rIns="121920" bIns="60960" rtlCol="0" anchor="t">
            <a:normAutofit fontScale="90000"/>
          </a:bodyPr>
          <a:lstStyle/>
          <a:p>
            <a:r>
              <a:rPr lang="en-US" sz="1867" dirty="0"/>
              <a:t>Average household income state-by-state does not define your results.</a:t>
            </a:r>
            <a:r>
              <a:rPr lang="en-US" sz="1867"/>
              <a:t/>
            </a:r>
            <a:br>
              <a:rPr lang="en-US" sz="1867"/>
            </a:br>
            <a:endParaRPr lang="en-US" sz="1867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05" y="739470"/>
            <a:ext cx="6223085" cy="4269327"/>
          </a:xfrm>
        </p:spPr>
      </p:pic>
    </p:spTree>
    <p:extLst>
      <p:ext uri="{BB962C8B-B14F-4D97-AF65-F5344CB8AC3E}">
        <p14:creationId xmlns:p14="http://schemas.microsoft.com/office/powerpoint/2010/main" val="7608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905" y="181002"/>
            <a:ext cx="6683765" cy="960668"/>
          </a:xfrm>
        </p:spPr>
        <p:txBody>
          <a:bodyPr/>
          <a:lstStyle/>
          <a:p>
            <a:r>
              <a:rPr lang="en-US" dirty="0" smtClean="0"/>
              <a:t>Does population affect the scores?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04" y="845288"/>
            <a:ext cx="6137839" cy="4170432"/>
          </a:xfrm>
        </p:spPr>
      </p:pic>
    </p:spTree>
    <p:extLst>
      <p:ext uri="{BB962C8B-B14F-4D97-AF65-F5344CB8AC3E}">
        <p14:creationId xmlns:p14="http://schemas.microsoft.com/office/powerpoint/2010/main" val="150345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71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Your questions are welcome!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42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66</Words>
  <Application>Microsoft Macintosh PowerPoint</Application>
  <PresentationFormat>On-screen Show (16:9)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Mangal</vt:lpstr>
      <vt:lpstr>Wingdings 3</vt:lpstr>
      <vt:lpstr>Arial</vt:lpstr>
      <vt:lpstr>Wisp</vt:lpstr>
      <vt:lpstr>Observations of            SAT Scores 2001</vt:lpstr>
      <vt:lpstr>Overview of SAT Test results. Considered: Rate, Verbal Score, Household Income, Size of State</vt:lpstr>
      <vt:lpstr>Quantity – Quality Controversy </vt:lpstr>
      <vt:lpstr>If you know math, you probably read better.  </vt:lpstr>
      <vt:lpstr>Average household income state-by-state does not define your results. </vt:lpstr>
      <vt:lpstr>Does population affect the scores?</vt:lpstr>
      <vt:lpstr>Thank you!   Your questions are welcome!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Observations of                    SAT Scores 2001</dc:title>
  <dc:creator>Baurjan Safi</dc:creator>
  <cp:lastModifiedBy>Baurjan Safi</cp:lastModifiedBy>
  <cp:revision>9</cp:revision>
  <dcterms:created xsi:type="dcterms:W3CDTF">2017-06-28T15:23:13Z</dcterms:created>
  <dcterms:modified xsi:type="dcterms:W3CDTF">2017-06-30T13:56:31Z</dcterms:modified>
</cp:coreProperties>
</file>