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50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3"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848" autoAdjust="0"/>
    <p:restoredTop sz="94660"/>
  </p:normalViewPr>
  <p:slideViewPr>
    <p:cSldViewPr snapToGrid="0">
      <p:cViewPr varScale="1">
        <p:scale>
          <a:sx n="72" d="100"/>
          <a:sy n="72" d="100"/>
        </p:scale>
        <p:origin x="107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C97DB4-F383-4510-9C5F-557FE215FD49}" type="datetimeFigureOut">
              <a:rPr lang="en-US" smtClean="0"/>
              <a:pPr/>
              <a:t>9/5/2023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541E4B-27AD-439C-88CB-15CCCB3DBB22}" type="slidenum">
              <a:rPr lang="en-US" smtClean="0"/>
              <a:pPr/>
              <a:t>‹Nº›</a:t>
            </a:fld>
            <a:endParaRPr lang="en-US"/>
          </a:p>
        </p:txBody>
      </p:sp>
    </p:spTree>
    <p:extLst>
      <p:ext uri="{BB962C8B-B14F-4D97-AF65-F5344CB8AC3E}">
        <p14:creationId xmlns:p14="http://schemas.microsoft.com/office/powerpoint/2010/main" val="794407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en-US" sz="9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a:t>
            </a:fld>
            <a:endParaRPr kumimoji="0" lang="en-US" sz="9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110304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7.png"/><Relationship Id="rId3" Type="http://schemas.openxmlformats.org/officeDocument/2006/relationships/hyperlink" Target="https://www.sap.com/corporate/en/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5.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9.png"/><Relationship Id="rId3" Type="http://schemas.openxmlformats.org/officeDocument/2006/relationships/hyperlink" Target="http://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5.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er Refernce Slide - white">
    <p:bg>
      <p:bgPr>
        <a:solidFill>
          <a:schemeClr val="bg1"/>
        </a:solidFill>
        <a:effectLst/>
      </p:bgPr>
    </p:bg>
    <p:spTree>
      <p:nvGrpSpPr>
        <p:cNvPr id="1" name=""/>
        <p:cNvGrpSpPr/>
        <p:nvPr/>
      </p:nvGrpSpPr>
      <p:grpSpPr>
        <a:xfrm>
          <a:off x="0" y="0"/>
          <a:ext cx="0" cy="0"/>
          <a:chOff x="0" y="0"/>
          <a:chExt cx="0" cy="0"/>
        </a:xfrm>
      </p:grpSpPr>
      <p:pic>
        <p:nvPicPr>
          <p:cNvPr id="27" name="SAP Logo" descr="SAP Logo">
            <a:extLst>
              <a:ext uri="{FF2B5EF4-FFF2-40B4-BE49-F238E27FC236}">
                <a16:creationId xmlns:a16="http://schemas.microsoft.com/office/drawing/2014/main" id="{D4BB54DC-F77C-4090-987C-BC7FCFCFF80D}"/>
              </a:ext>
            </a:extLst>
          </p:cNvPr>
          <p:cNvPicPr>
            <a:picLocks noChangeAspect="1"/>
          </p:cNvPicPr>
          <p:nvPr userDrawn="1"/>
        </p:nvPicPr>
        <p:blipFill>
          <a:blip r:embed="rId2"/>
          <a:stretch>
            <a:fillRect/>
          </a:stretch>
        </p:blipFill>
        <p:spPr>
          <a:xfrm>
            <a:off x="9725009" y="5985420"/>
            <a:ext cx="1963124" cy="360000"/>
          </a:xfrm>
          <a:prstGeom prst="rect">
            <a:avLst/>
          </a:prstGeom>
        </p:spPr>
      </p:pic>
      <p:sp>
        <p:nvSpPr>
          <p:cNvPr id="7" name="Text Placeholder"/>
          <p:cNvSpPr>
            <a:spLocks noGrp="1"/>
          </p:cNvSpPr>
          <p:nvPr>
            <p:ph type="body" sz="quarter" idx="11" hasCustomPrompt="1"/>
          </p:nvPr>
        </p:nvSpPr>
        <p:spPr bwMode="black">
          <a:xfrm>
            <a:off x="503868" y="1434727"/>
            <a:ext cx="7090154" cy="3866693"/>
          </a:xfrm>
        </p:spPr>
        <p:txBody>
          <a:bodyPr>
            <a:noAutofit/>
          </a:bodyPr>
          <a:lstStyle>
            <a:lvl1pPr marL="0" marR="0" indent="0" algn="l" defTabSz="1088231" rtl="0" eaLnBrk="1" fontAlgn="auto" latinLnBrk="0" hangingPunct="1">
              <a:lnSpc>
                <a:spcPct val="100000"/>
              </a:lnSpc>
              <a:spcBef>
                <a:spcPts val="1799"/>
              </a:spcBef>
              <a:spcAft>
                <a:spcPts val="0"/>
              </a:spcAft>
              <a:buClr>
                <a:schemeClr val="accent1"/>
              </a:buClr>
              <a:buSzPct val="80000"/>
              <a:buFontTx/>
              <a:buNone/>
              <a:tabLst/>
              <a:defRPr sz="1200" b="1">
                <a:solidFill>
                  <a:schemeClr val="tx1"/>
                </a:solidFill>
              </a:defRPr>
            </a:lvl1pPr>
            <a:lvl2pPr marL="143957" marR="0" indent="-143957" algn="l" defTabSz="1088231" rtl="0" eaLnBrk="1" fontAlgn="auto" latinLnBrk="0" hangingPunct="1">
              <a:lnSpc>
                <a:spcPct val="100000"/>
              </a:lnSpc>
              <a:spcBef>
                <a:spcPts val="0"/>
              </a:spcBef>
              <a:spcAft>
                <a:spcPts val="0"/>
              </a:spcAft>
              <a:buClrTx/>
              <a:buSzPct val="100000"/>
              <a:buFont typeface="Arial" panose="020B0604020202020204" pitchFamily="34" charset="0"/>
              <a:buChar char="•"/>
              <a:tabLst/>
              <a:defRPr sz="1200" b="0">
                <a:solidFill>
                  <a:schemeClr val="tx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noProof="0" dirty="0" err="1"/>
              <a:t>Subheadline</a:t>
            </a:r>
            <a:endParaRPr lang="en-US" noProof="0" dirty="0"/>
          </a:p>
          <a:p>
            <a:pPr lvl="1"/>
            <a:r>
              <a:rPr lang="en-US" dirty="0"/>
              <a:t>Bullet copy</a:t>
            </a:r>
          </a:p>
        </p:txBody>
      </p:sp>
      <p:sp>
        <p:nvSpPr>
          <p:cNvPr id="3" name="Title"/>
          <p:cNvSpPr>
            <a:spLocks noGrp="1"/>
          </p:cNvSpPr>
          <p:nvPr>
            <p:ph type="title" hasCustomPrompt="1"/>
          </p:nvPr>
        </p:nvSpPr>
        <p:spPr>
          <a:xfrm>
            <a:off x="503870" y="555760"/>
            <a:ext cx="7090154" cy="553998"/>
          </a:xfrm>
        </p:spPr>
        <p:txBody>
          <a:bodyPr anchor="ctr">
            <a:noAutofit/>
          </a:bodyPr>
          <a:lstStyle>
            <a:lvl1pPr>
              <a:defRPr sz="1799">
                <a:solidFill>
                  <a:schemeClr val="tx1"/>
                </a:solidFill>
              </a:defRPr>
            </a:lvl1pPr>
          </a:lstStyle>
          <a:p>
            <a:pPr lvl="0"/>
            <a:r>
              <a:rPr lang="en-US" dirty="0"/>
              <a:t>Title runs here and here and here and here and here and here</a:t>
            </a:r>
            <a:br>
              <a:rPr lang="en-US" dirty="0"/>
            </a:br>
            <a:r>
              <a:rPr lang="en-US" dirty="0"/>
              <a:t>and here and here</a:t>
            </a:r>
          </a:p>
        </p:txBody>
      </p:sp>
      <p:sp>
        <p:nvSpPr>
          <p:cNvPr id="17" name="Text Placeholder">
            <a:extLst>
              <a:ext uri="{FF2B5EF4-FFF2-40B4-BE49-F238E27FC236}">
                <a16:creationId xmlns:a16="http://schemas.microsoft.com/office/drawing/2014/main" id="{31A034C5-3DA5-4945-A987-73F0E9776F09}"/>
              </a:ext>
            </a:extLst>
          </p:cNvPr>
          <p:cNvSpPr>
            <a:spLocks noGrp="1"/>
          </p:cNvSpPr>
          <p:nvPr>
            <p:ph type="body" sz="quarter" idx="12" hasCustomPrompt="1"/>
          </p:nvPr>
        </p:nvSpPr>
        <p:spPr bwMode="black">
          <a:xfrm>
            <a:off x="8125060" y="1431554"/>
            <a:ext cx="3563073" cy="1116000"/>
          </a:xfrm>
        </p:spPr>
        <p:txBody>
          <a:bodyPr anchor="t">
            <a:noAutofit/>
          </a:bodyPr>
          <a:lstStyle>
            <a:lvl1pPr>
              <a:spcBef>
                <a:spcPts val="0"/>
              </a:spcBef>
              <a:defRPr sz="1200" b="0">
                <a:solidFill>
                  <a:schemeClr val="tx1"/>
                </a:solidFill>
              </a:defRPr>
            </a:lvl1pPr>
            <a:lvl2pPr marL="0" indent="0">
              <a:spcBef>
                <a:spcPts val="600"/>
              </a:spcBef>
              <a:buNone/>
              <a:defRPr sz="900" b="0">
                <a:solidFill>
                  <a:schemeClr val="tx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„Quote.“</a:t>
            </a:r>
          </a:p>
          <a:p>
            <a:pPr lvl="1"/>
            <a:r>
              <a:rPr lang="en-US" dirty="0"/>
              <a:t>First and Last Name, Position, Full Legal Company Name</a:t>
            </a:r>
          </a:p>
        </p:txBody>
      </p:sp>
      <p:sp>
        <p:nvSpPr>
          <p:cNvPr id="18" name="Text Placeholder">
            <a:extLst>
              <a:ext uri="{FF2B5EF4-FFF2-40B4-BE49-F238E27FC236}">
                <a16:creationId xmlns:a16="http://schemas.microsoft.com/office/drawing/2014/main" id="{A94DBCA6-C1ED-4F62-A230-6A95EDC13295}"/>
              </a:ext>
            </a:extLst>
          </p:cNvPr>
          <p:cNvSpPr>
            <a:spLocks noGrp="1"/>
          </p:cNvSpPr>
          <p:nvPr>
            <p:ph type="body" sz="quarter" idx="13" hasCustomPrompt="1"/>
          </p:nvPr>
        </p:nvSpPr>
        <p:spPr bwMode="black">
          <a:xfrm>
            <a:off x="503868" y="5805964"/>
            <a:ext cx="863775" cy="540000"/>
          </a:xfrm>
        </p:spPr>
        <p:txBody>
          <a:bodyPr wrap="square">
            <a:noAutofit/>
          </a:bodyPr>
          <a:lstStyle>
            <a:lvl1pPr>
              <a:spcBef>
                <a:spcPts val="0"/>
              </a:spcBef>
              <a:defRPr sz="800" b="1">
                <a:solidFill>
                  <a:schemeClr val="tx1"/>
                </a:solidFill>
              </a:defRPr>
            </a:lvl1pPr>
            <a:lvl2pPr marL="0" indent="0">
              <a:spcBef>
                <a:spcPts val="0"/>
              </a:spcBef>
              <a:buClr>
                <a:schemeClr val="bg1"/>
              </a:buClr>
              <a:buFont typeface="Arial" panose="020B0604020202020204" pitchFamily="34" charset="0"/>
              <a:buNone/>
              <a:defRPr sz="800" b="0">
                <a:solidFill>
                  <a:schemeClr val="tx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noProof="0" dirty="0"/>
              <a:t>Company Name</a:t>
            </a:r>
          </a:p>
          <a:p>
            <a:pPr lvl="1"/>
            <a:r>
              <a:rPr lang="en-US" dirty="0"/>
              <a:t>Body copy</a:t>
            </a:r>
            <a:br>
              <a:rPr lang="en-US" dirty="0"/>
            </a:br>
            <a:endParaRPr lang="en-US" dirty="0"/>
          </a:p>
        </p:txBody>
      </p:sp>
      <p:sp>
        <p:nvSpPr>
          <p:cNvPr id="20" name="Text Placeholder">
            <a:extLst>
              <a:ext uri="{FF2B5EF4-FFF2-40B4-BE49-F238E27FC236}">
                <a16:creationId xmlns:a16="http://schemas.microsoft.com/office/drawing/2014/main" id="{B90CC14E-5372-4925-8E78-B9D40913045E}"/>
              </a:ext>
            </a:extLst>
          </p:cNvPr>
          <p:cNvSpPr>
            <a:spLocks noGrp="1"/>
          </p:cNvSpPr>
          <p:nvPr>
            <p:ph type="body" sz="quarter" idx="14" hasCustomPrompt="1"/>
          </p:nvPr>
        </p:nvSpPr>
        <p:spPr bwMode="black">
          <a:xfrm>
            <a:off x="1590785" y="5805964"/>
            <a:ext cx="863775" cy="540000"/>
          </a:xfrm>
        </p:spPr>
        <p:txBody>
          <a:bodyPr wrap="square" bIns="0">
            <a:noAutofit/>
          </a:bodyPr>
          <a:lstStyle>
            <a:lvl1pPr>
              <a:spcBef>
                <a:spcPts val="0"/>
              </a:spcBef>
              <a:defRPr sz="800" b="1">
                <a:solidFill>
                  <a:schemeClr val="tx1"/>
                </a:solidFill>
              </a:defRPr>
            </a:lvl1pPr>
            <a:lvl2pPr marL="0" indent="0">
              <a:spcBef>
                <a:spcPts val="0"/>
              </a:spcBef>
              <a:buClr>
                <a:schemeClr val="bg1"/>
              </a:buClr>
              <a:buFont typeface="Arial" panose="020B0604020202020204" pitchFamily="34" charset="0"/>
              <a:buNone/>
              <a:defRPr sz="800" b="0">
                <a:solidFill>
                  <a:schemeClr val="tx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noProof="0" dirty="0"/>
              <a:t>Industry</a:t>
            </a:r>
          </a:p>
          <a:p>
            <a:pPr lvl="1"/>
            <a:r>
              <a:rPr lang="en-US" dirty="0"/>
              <a:t>Body copy</a:t>
            </a:r>
            <a:br>
              <a:rPr lang="en-US" dirty="0"/>
            </a:br>
            <a:endParaRPr lang="en-US" dirty="0"/>
          </a:p>
        </p:txBody>
      </p:sp>
      <p:sp>
        <p:nvSpPr>
          <p:cNvPr id="21" name="Text Placeholder">
            <a:extLst>
              <a:ext uri="{FF2B5EF4-FFF2-40B4-BE49-F238E27FC236}">
                <a16:creationId xmlns:a16="http://schemas.microsoft.com/office/drawing/2014/main" id="{4FE68ED5-984C-4D38-B656-CC6C94C43DBF}"/>
              </a:ext>
            </a:extLst>
          </p:cNvPr>
          <p:cNvSpPr>
            <a:spLocks noGrp="1"/>
          </p:cNvSpPr>
          <p:nvPr>
            <p:ph type="body" sz="quarter" idx="15" hasCustomPrompt="1"/>
          </p:nvPr>
        </p:nvSpPr>
        <p:spPr bwMode="black">
          <a:xfrm>
            <a:off x="4160516" y="5805964"/>
            <a:ext cx="863775" cy="540000"/>
          </a:xfrm>
        </p:spPr>
        <p:txBody>
          <a:bodyPr wrap="square" bIns="0">
            <a:noAutofit/>
          </a:bodyPr>
          <a:lstStyle>
            <a:lvl1pPr>
              <a:spcBef>
                <a:spcPts val="0"/>
              </a:spcBef>
              <a:defRPr sz="800" b="1">
                <a:solidFill>
                  <a:schemeClr val="tx1"/>
                </a:solidFill>
              </a:defRPr>
            </a:lvl1pPr>
            <a:lvl2pPr marL="0" indent="0">
              <a:spcBef>
                <a:spcPts val="0"/>
              </a:spcBef>
              <a:buClr>
                <a:schemeClr val="bg1"/>
              </a:buClr>
              <a:buFont typeface="Arial" panose="020B0604020202020204" pitchFamily="34" charset="0"/>
              <a:buNone/>
              <a:defRPr sz="800" b="0">
                <a:solidFill>
                  <a:schemeClr val="tx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noProof="0" dirty="0"/>
              <a:t>Employees</a:t>
            </a:r>
          </a:p>
          <a:p>
            <a:pPr lvl="1"/>
            <a:r>
              <a:rPr lang="en-US" dirty="0"/>
              <a:t>Body copy</a:t>
            </a:r>
            <a:br>
              <a:rPr lang="en-US" dirty="0"/>
            </a:br>
            <a:endParaRPr lang="en-US" dirty="0"/>
          </a:p>
        </p:txBody>
      </p:sp>
      <p:sp>
        <p:nvSpPr>
          <p:cNvPr id="24" name="Text Placeholder">
            <a:extLst>
              <a:ext uri="{FF2B5EF4-FFF2-40B4-BE49-F238E27FC236}">
                <a16:creationId xmlns:a16="http://schemas.microsoft.com/office/drawing/2014/main" id="{713C1F00-759E-4B35-AD44-B30F6938AA20}"/>
              </a:ext>
            </a:extLst>
          </p:cNvPr>
          <p:cNvSpPr>
            <a:spLocks noGrp="1"/>
          </p:cNvSpPr>
          <p:nvPr>
            <p:ph type="body" sz="quarter" idx="16" hasCustomPrompt="1"/>
          </p:nvPr>
        </p:nvSpPr>
        <p:spPr bwMode="black">
          <a:xfrm>
            <a:off x="5247433" y="5805964"/>
            <a:ext cx="863775" cy="540000"/>
          </a:xfrm>
        </p:spPr>
        <p:txBody>
          <a:bodyPr wrap="square" bIns="0">
            <a:noAutofit/>
          </a:bodyPr>
          <a:lstStyle>
            <a:lvl1pPr>
              <a:spcBef>
                <a:spcPts val="0"/>
              </a:spcBef>
              <a:defRPr sz="800" b="1">
                <a:solidFill>
                  <a:schemeClr val="tx1"/>
                </a:solidFill>
              </a:defRPr>
            </a:lvl1pPr>
            <a:lvl2pPr marL="0" indent="0">
              <a:spcBef>
                <a:spcPts val="0"/>
              </a:spcBef>
              <a:buClr>
                <a:schemeClr val="bg1"/>
              </a:buClr>
              <a:buFont typeface="Arial" panose="020B0604020202020204" pitchFamily="34" charset="0"/>
              <a:buNone/>
              <a:defRPr sz="800" b="0">
                <a:solidFill>
                  <a:schemeClr val="tx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noProof="0" dirty="0"/>
              <a:t>Revenue</a:t>
            </a:r>
          </a:p>
          <a:p>
            <a:pPr lvl="1"/>
            <a:r>
              <a:rPr lang="en-US" dirty="0"/>
              <a:t>Body copy</a:t>
            </a:r>
            <a:br>
              <a:rPr lang="en-US" dirty="0"/>
            </a:br>
            <a:endParaRPr lang="en-US" dirty="0"/>
          </a:p>
        </p:txBody>
      </p:sp>
      <p:sp>
        <p:nvSpPr>
          <p:cNvPr id="22" name="object 13">
            <a:extLst>
              <a:ext uri="{FF2B5EF4-FFF2-40B4-BE49-F238E27FC236}">
                <a16:creationId xmlns:a16="http://schemas.microsoft.com/office/drawing/2014/main" id="{33510437-C838-4F53-9C59-4C01AFE4DD8D}"/>
              </a:ext>
            </a:extLst>
          </p:cNvPr>
          <p:cNvSpPr/>
          <p:nvPr userDrawn="1"/>
        </p:nvSpPr>
        <p:spPr>
          <a:xfrm>
            <a:off x="0" y="5643420"/>
            <a:ext cx="12190026" cy="0"/>
          </a:xfrm>
          <a:custGeom>
            <a:avLst/>
            <a:gdLst/>
            <a:ahLst/>
            <a:cxnLst/>
            <a:rect l="l" t="t" r="r" b="b"/>
            <a:pathLst>
              <a:path w="20104100">
                <a:moveTo>
                  <a:pt x="0" y="0"/>
                </a:moveTo>
                <a:lnTo>
                  <a:pt x="20104099" y="0"/>
                </a:lnTo>
              </a:path>
            </a:pathLst>
          </a:custGeom>
          <a:ln w="28575">
            <a:solidFill>
              <a:schemeClr val="accent1"/>
            </a:solidFill>
          </a:ln>
          <a:effectLst/>
        </p:spPr>
        <p:txBody>
          <a:bodyPr wrap="square" lIns="0" tIns="0" rIns="0" bIns="0" rtlCol="0"/>
          <a:lstStyle/>
          <a:p>
            <a:endParaRPr lang="en-US" sz="662" dirty="0"/>
          </a:p>
        </p:txBody>
      </p:sp>
      <p:sp>
        <p:nvSpPr>
          <p:cNvPr id="15" name="Text Placeholder">
            <a:extLst>
              <a:ext uri="{FF2B5EF4-FFF2-40B4-BE49-F238E27FC236}">
                <a16:creationId xmlns:a16="http://schemas.microsoft.com/office/drawing/2014/main" id="{F69F6118-6DEA-4B0E-A587-241AE19FCEBC}"/>
              </a:ext>
            </a:extLst>
          </p:cNvPr>
          <p:cNvSpPr>
            <a:spLocks noGrp="1"/>
          </p:cNvSpPr>
          <p:nvPr>
            <p:ph type="body" sz="quarter" idx="19" hasCustomPrompt="1"/>
          </p:nvPr>
        </p:nvSpPr>
        <p:spPr bwMode="black">
          <a:xfrm>
            <a:off x="2677702" y="5805964"/>
            <a:ext cx="1259672" cy="540000"/>
          </a:xfrm>
        </p:spPr>
        <p:txBody>
          <a:bodyPr wrap="square" bIns="0">
            <a:noAutofit/>
          </a:bodyPr>
          <a:lstStyle>
            <a:lvl1pPr>
              <a:spcBef>
                <a:spcPts val="0"/>
              </a:spcBef>
              <a:defRPr sz="800" b="1">
                <a:solidFill>
                  <a:schemeClr val="tx1"/>
                </a:solidFill>
              </a:defRPr>
            </a:lvl1pPr>
            <a:lvl2pPr marL="0" indent="0">
              <a:spcBef>
                <a:spcPts val="0"/>
              </a:spcBef>
              <a:buClr>
                <a:schemeClr val="bg1"/>
              </a:buClr>
              <a:buFont typeface="Arial" panose="020B0604020202020204" pitchFamily="34" charset="0"/>
              <a:buNone/>
              <a:defRPr sz="800" b="0">
                <a:solidFill>
                  <a:schemeClr val="tx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r>
              <a:rPr lang="de-DE" dirty="0"/>
              <a:t>Products </a:t>
            </a:r>
            <a:r>
              <a:rPr lang="de-DE" dirty="0" err="1"/>
              <a:t>and</a:t>
            </a:r>
            <a:r>
              <a:rPr lang="de-DE" dirty="0"/>
              <a:t> Services</a:t>
            </a:r>
            <a:endParaRPr lang="en-US" dirty="0"/>
          </a:p>
          <a:p>
            <a:pPr lvl="1"/>
            <a:r>
              <a:rPr lang="en-US" dirty="0"/>
              <a:t>Body copy</a:t>
            </a:r>
            <a:br>
              <a:rPr lang="en-US" dirty="0"/>
            </a:br>
            <a:endParaRPr lang="en-US" dirty="0"/>
          </a:p>
        </p:txBody>
      </p:sp>
      <p:sp>
        <p:nvSpPr>
          <p:cNvPr id="26" name="Text Placeholder">
            <a:extLst>
              <a:ext uri="{FF2B5EF4-FFF2-40B4-BE49-F238E27FC236}">
                <a16:creationId xmlns:a16="http://schemas.microsoft.com/office/drawing/2014/main" id="{FD85B15F-A587-433C-B85B-CA6C96ECA186}"/>
              </a:ext>
            </a:extLst>
          </p:cNvPr>
          <p:cNvSpPr>
            <a:spLocks noGrp="1"/>
          </p:cNvSpPr>
          <p:nvPr>
            <p:ph type="body" sz="quarter" idx="21" hasCustomPrompt="1"/>
          </p:nvPr>
        </p:nvSpPr>
        <p:spPr bwMode="black">
          <a:xfrm>
            <a:off x="6334349" y="5805964"/>
            <a:ext cx="1259672" cy="540000"/>
          </a:xfrm>
        </p:spPr>
        <p:txBody>
          <a:bodyPr wrap="square" bIns="0">
            <a:noAutofit/>
          </a:bodyPr>
          <a:lstStyle>
            <a:lvl1pPr>
              <a:spcBef>
                <a:spcPts val="0"/>
              </a:spcBef>
              <a:defRPr sz="800" b="1">
                <a:solidFill>
                  <a:schemeClr val="tx1"/>
                </a:solidFill>
              </a:defRPr>
            </a:lvl1pPr>
            <a:lvl2pPr marL="0" indent="0">
              <a:spcBef>
                <a:spcPts val="0"/>
              </a:spcBef>
              <a:buClr>
                <a:schemeClr val="bg1"/>
              </a:buClr>
              <a:buFont typeface="Arial" panose="020B0604020202020204" pitchFamily="34" charset="0"/>
              <a:buNone/>
              <a:defRPr sz="800" b="0">
                <a:solidFill>
                  <a:schemeClr val="tx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noProof="0" dirty="0"/>
              <a:t>Featured Solutions</a:t>
            </a:r>
          </a:p>
          <a:p>
            <a:pPr lvl="1"/>
            <a:r>
              <a:rPr lang="en-US" dirty="0"/>
              <a:t>Body copy</a:t>
            </a:r>
            <a:br>
              <a:rPr lang="en-US" dirty="0"/>
            </a:br>
            <a:endParaRPr lang="en-US" dirty="0"/>
          </a:p>
        </p:txBody>
      </p:sp>
      <p:sp>
        <p:nvSpPr>
          <p:cNvPr id="30" name="Text Placeholder">
            <a:extLst>
              <a:ext uri="{FF2B5EF4-FFF2-40B4-BE49-F238E27FC236}">
                <a16:creationId xmlns:a16="http://schemas.microsoft.com/office/drawing/2014/main" id="{28ACD5D5-5874-4D39-BDF3-E36C6AC1353A}"/>
              </a:ext>
            </a:extLst>
          </p:cNvPr>
          <p:cNvSpPr>
            <a:spLocks noGrp="1"/>
          </p:cNvSpPr>
          <p:nvPr>
            <p:ph type="body" sz="quarter" idx="22" hasCustomPrompt="1"/>
          </p:nvPr>
        </p:nvSpPr>
        <p:spPr bwMode="black">
          <a:xfrm>
            <a:off x="8124297" y="3070417"/>
            <a:ext cx="1619578" cy="430887"/>
          </a:xfrm>
        </p:spPr>
        <p:txBody>
          <a:bodyPr wrap="square" anchor="ctr">
            <a:noAutofit/>
          </a:bodyPr>
          <a:lstStyle>
            <a:lvl1pPr>
              <a:spcBef>
                <a:spcPts val="0"/>
              </a:spcBef>
              <a:defRPr sz="2799" b="1">
                <a:solidFill>
                  <a:schemeClr val="accent3"/>
                </a:solidFill>
              </a:defRPr>
            </a:lvl1pPr>
            <a:lvl2pPr marL="0" indent="0">
              <a:spcBef>
                <a:spcPts val="0"/>
              </a:spcBef>
              <a:buClr>
                <a:schemeClr val="bg1"/>
              </a:buClr>
              <a:buFont typeface="Arial" panose="020B0604020202020204" pitchFamily="34" charset="0"/>
              <a:buNone/>
              <a:defRPr sz="800" b="0">
                <a:solidFill>
                  <a:schemeClr val="tx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noProof="0" dirty="0"/>
              <a:t>XX%</a:t>
            </a:r>
            <a:endParaRPr lang="en-US" dirty="0"/>
          </a:p>
        </p:txBody>
      </p:sp>
      <p:sp>
        <p:nvSpPr>
          <p:cNvPr id="31" name="Text Placeholder">
            <a:extLst>
              <a:ext uri="{FF2B5EF4-FFF2-40B4-BE49-F238E27FC236}">
                <a16:creationId xmlns:a16="http://schemas.microsoft.com/office/drawing/2014/main" id="{449460A6-CD04-44D5-AB91-0EC242157A1C}"/>
              </a:ext>
            </a:extLst>
          </p:cNvPr>
          <p:cNvSpPr>
            <a:spLocks noGrp="1"/>
          </p:cNvSpPr>
          <p:nvPr>
            <p:ph type="body" sz="quarter" idx="23" hasCustomPrompt="1"/>
          </p:nvPr>
        </p:nvSpPr>
        <p:spPr bwMode="black">
          <a:xfrm>
            <a:off x="8124297" y="3558832"/>
            <a:ext cx="1619578" cy="648000"/>
          </a:xfrm>
        </p:spPr>
        <p:txBody>
          <a:bodyPr wrap="square">
            <a:noAutofit/>
          </a:bodyPr>
          <a:lstStyle>
            <a:lvl1pPr>
              <a:spcBef>
                <a:spcPts val="0"/>
              </a:spcBef>
              <a:defRPr sz="1000" b="0">
                <a:solidFill>
                  <a:schemeClr val="tx1"/>
                </a:solidFill>
              </a:defRPr>
            </a:lvl1pPr>
            <a:lvl2pPr marL="0" indent="0">
              <a:spcBef>
                <a:spcPts val="0"/>
              </a:spcBef>
              <a:buClr>
                <a:schemeClr val="bg1"/>
              </a:buClr>
              <a:buFont typeface="Arial" panose="020B0604020202020204" pitchFamily="34" charset="0"/>
              <a:buNone/>
              <a:defRPr sz="1000" b="0">
                <a:solidFill>
                  <a:schemeClr val="tx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sz="1000" dirty="0">
                <a:latin typeface="+mn-lt"/>
              </a:rPr>
              <a:t>Data type body here</a:t>
            </a:r>
            <a:endParaRPr lang="en-US" dirty="0"/>
          </a:p>
        </p:txBody>
      </p:sp>
      <p:sp>
        <p:nvSpPr>
          <p:cNvPr id="33" name="Text Placeholder">
            <a:extLst>
              <a:ext uri="{FF2B5EF4-FFF2-40B4-BE49-F238E27FC236}">
                <a16:creationId xmlns:a16="http://schemas.microsoft.com/office/drawing/2014/main" id="{8C413235-F81F-4E76-9BDC-0E428F79F56B}"/>
              </a:ext>
            </a:extLst>
          </p:cNvPr>
          <p:cNvSpPr>
            <a:spLocks noGrp="1"/>
          </p:cNvSpPr>
          <p:nvPr>
            <p:ph type="body" sz="quarter" idx="24" hasCustomPrompt="1"/>
          </p:nvPr>
        </p:nvSpPr>
        <p:spPr bwMode="black">
          <a:xfrm>
            <a:off x="10075664" y="3070417"/>
            <a:ext cx="1619578" cy="430887"/>
          </a:xfrm>
        </p:spPr>
        <p:txBody>
          <a:bodyPr wrap="square" anchor="ctr">
            <a:noAutofit/>
          </a:bodyPr>
          <a:lstStyle>
            <a:lvl1pPr>
              <a:spcBef>
                <a:spcPts val="0"/>
              </a:spcBef>
              <a:defRPr sz="2799" b="1">
                <a:solidFill>
                  <a:schemeClr val="accent3"/>
                </a:solidFill>
              </a:defRPr>
            </a:lvl1pPr>
            <a:lvl2pPr marL="0" indent="0">
              <a:spcBef>
                <a:spcPts val="0"/>
              </a:spcBef>
              <a:buClr>
                <a:schemeClr val="bg1"/>
              </a:buClr>
              <a:buFont typeface="Arial" panose="020B0604020202020204" pitchFamily="34" charset="0"/>
              <a:buNone/>
              <a:defRPr sz="800" b="0">
                <a:solidFill>
                  <a:schemeClr val="tx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noProof="0" dirty="0"/>
              <a:t>XX%</a:t>
            </a:r>
            <a:endParaRPr lang="en-US" dirty="0"/>
          </a:p>
        </p:txBody>
      </p:sp>
      <p:sp>
        <p:nvSpPr>
          <p:cNvPr id="34" name="Text Placeholder">
            <a:extLst>
              <a:ext uri="{FF2B5EF4-FFF2-40B4-BE49-F238E27FC236}">
                <a16:creationId xmlns:a16="http://schemas.microsoft.com/office/drawing/2014/main" id="{57851D8F-5140-4857-BC42-78B5EB47C927}"/>
              </a:ext>
            </a:extLst>
          </p:cNvPr>
          <p:cNvSpPr>
            <a:spLocks noGrp="1"/>
          </p:cNvSpPr>
          <p:nvPr>
            <p:ph type="body" sz="quarter" idx="25" hasCustomPrompt="1"/>
          </p:nvPr>
        </p:nvSpPr>
        <p:spPr bwMode="black">
          <a:xfrm>
            <a:off x="10075664" y="3558832"/>
            <a:ext cx="1619578" cy="648000"/>
          </a:xfrm>
        </p:spPr>
        <p:txBody>
          <a:bodyPr wrap="square">
            <a:noAutofit/>
          </a:bodyPr>
          <a:lstStyle>
            <a:lvl1pPr>
              <a:spcBef>
                <a:spcPts val="0"/>
              </a:spcBef>
              <a:defRPr sz="1000" b="0">
                <a:solidFill>
                  <a:schemeClr val="tx1"/>
                </a:solidFill>
              </a:defRPr>
            </a:lvl1pPr>
            <a:lvl2pPr marL="0" indent="0">
              <a:spcBef>
                <a:spcPts val="0"/>
              </a:spcBef>
              <a:buClr>
                <a:schemeClr val="bg1"/>
              </a:buClr>
              <a:buFont typeface="Arial" panose="020B0604020202020204" pitchFamily="34" charset="0"/>
              <a:buNone/>
              <a:defRPr sz="1000" b="0">
                <a:solidFill>
                  <a:schemeClr val="tx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sz="1000" dirty="0">
                <a:latin typeface="+mn-lt"/>
              </a:rPr>
              <a:t>Data type body here</a:t>
            </a:r>
            <a:endParaRPr lang="en-US" dirty="0"/>
          </a:p>
        </p:txBody>
      </p:sp>
    </p:spTree>
    <p:extLst>
      <p:ext uri="{BB962C8B-B14F-4D97-AF65-F5344CB8AC3E}">
        <p14:creationId xmlns:p14="http://schemas.microsoft.com/office/powerpoint/2010/main" val="1026172519"/>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46">
          <p15:clr>
            <a:srgbClr val="FBAE40"/>
          </p15:clr>
        </p15:guide>
        <p15:guide id="6" orient="horz" pos="3339">
          <p15:clr>
            <a:srgbClr val="FBAE40"/>
          </p15:clr>
        </p15:guide>
        <p15:guide id="7" orient="horz" pos="902">
          <p15:clr>
            <a:srgbClr val="FBAE40"/>
          </p15:clr>
        </p15:guide>
        <p15:guide id="8" pos="736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er Refernce Slide - black">
    <p:bg>
      <p:bgPr>
        <a:solidFill>
          <a:schemeClr val="tx1"/>
        </a:solidFill>
        <a:effectLst/>
      </p:bgPr>
    </p:bg>
    <p:spTree>
      <p:nvGrpSpPr>
        <p:cNvPr id="1" name=""/>
        <p:cNvGrpSpPr/>
        <p:nvPr/>
      </p:nvGrpSpPr>
      <p:grpSpPr>
        <a:xfrm>
          <a:off x="0" y="0"/>
          <a:ext cx="0" cy="0"/>
          <a:chOff x="0" y="0"/>
          <a:chExt cx="0" cy="0"/>
        </a:xfrm>
      </p:grpSpPr>
      <p:pic>
        <p:nvPicPr>
          <p:cNvPr id="19" name="SAP Logo" descr="SAP Logo">
            <a:extLst>
              <a:ext uri="{FF2B5EF4-FFF2-40B4-BE49-F238E27FC236}">
                <a16:creationId xmlns:a16="http://schemas.microsoft.com/office/drawing/2014/main" id="{E2CF24E5-571C-46FB-8F0C-A8CE9F995B92}"/>
              </a:ext>
            </a:extLst>
          </p:cNvPr>
          <p:cNvPicPr>
            <a:picLocks noChangeAspect="1"/>
          </p:cNvPicPr>
          <p:nvPr userDrawn="1"/>
        </p:nvPicPr>
        <p:blipFill>
          <a:blip r:embed="rId2"/>
          <a:stretch>
            <a:fillRect/>
          </a:stretch>
        </p:blipFill>
        <p:spPr>
          <a:xfrm>
            <a:off x="9725007" y="5985420"/>
            <a:ext cx="1963125" cy="360000"/>
          </a:xfrm>
          <a:prstGeom prst="rect">
            <a:avLst/>
          </a:prstGeom>
        </p:spPr>
      </p:pic>
      <p:sp>
        <p:nvSpPr>
          <p:cNvPr id="7" name="Text Placeholder"/>
          <p:cNvSpPr>
            <a:spLocks noGrp="1"/>
          </p:cNvSpPr>
          <p:nvPr>
            <p:ph type="body" sz="quarter" idx="11" hasCustomPrompt="1"/>
          </p:nvPr>
        </p:nvSpPr>
        <p:spPr bwMode="black">
          <a:xfrm>
            <a:off x="503868" y="1434727"/>
            <a:ext cx="7090154" cy="3866693"/>
          </a:xfrm>
        </p:spPr>
        <p:txBody>
          <a:bodyPr>
            <a:noAutofit/>
          </a:bodyPr>
          <a:lstStyle>
            <a:lvl1pPr marL="0" marR="0" indent="0" algn="l" defTabSz="1088231" rtl="0" eaLnBrk="1" fontAlgn="auto" latinLnBrk="0" hangingPunct="1">
              <a:lnSpc>
                <a:spcPct val="100000"/>
              </a:lnSpc>
              <a:spcBef>
                <a:spcPts val="1799"/>
              </a:spcBef>
              <a:spcAft>
                <a:spcPts val="0"/>
              </a:spcAft>
              <a:buClr>
                <a:schemeClr val="accent1"/>
              </a:buClr>
              <a:buSzPct val="80000"/>
              <a:buFontTx/>
              <a:buNone/>
              <a:tabLst/>
              <a:defRPr sz="1200" b="1">
                <a:solidFill>
                  <a:schemeClr val="bg1"/>
                </a:solidFill>
              </a:defRPr>
            </a:lvl1pPr>
            <a:lvl2pPr marL="143957" marR="0" indent="-143957" algn="l" defTabSz="1088231" rtl="0" eaLnBrk="1" fontAlgn="auto" latinLnBrk="0" hangingPunct="1">
              <a:lnSpc>
                <a:spcPct val="100000"/>
              </a:lnSpc>
              <a:spcBef>
                <a:spcPts val="0"/>
              </a:spcBef>
              <a:spcAft>
                <a:spcPts val="0"/>
              </a:spcAft>
              <a:buClrTx/>
              <a:buSzPct val="100000"/>
              <a:buFont typeface="Arial" panose="020B0604020202020204" pitchFamily="34" charset="0"/>
              <a:buChar char="•"/>
              <a:tabLst/>
              <a:defRPr sz="1200" b="0">
                <a:solidFill>
                  <a:schemeClr val="bg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noProof="0" dirty="0" err="1"/>
              <a:t>Subheadline</a:t>
            </a:r>
            <a:endParaRPr lang="en-US" noProof="0" dirty="0"/>
          </a:p>
          <a:p>
            <a:pPr lvl="1"/>
            <a:r>
              <a:rPr lang="en-US" dirty="0"/>
              <a:t>Bullet copy</a:t>
            </a:r>
          </a:p>
        </p:txBody>
      </p:sp>
      <p:sp>
        <p:nvSpPr>
          <p:cNvPr id="3" name="Title"/>
          <p:cNvSpPr>
            <a:spLocks noGrp="1"/>
          </p:cNvSpPr>
          <p:nvPr>
            <p:ph type="title" hasCustomPrompt="1"/>
          </p:nvPr>
        </p:nvSpPr>
        <p:spPr>
          <a:xfrm>
            <a:off x="503870" y="555760"/>
            <a:ext cx="7090154" cy="553998"/>
          </a:xfrm>
        </p:spPr>
        <p:txBody>
          <a:bodyPr anchor="ctr">
            <a:noAutofit/>
          </a:bodyPr>
          <a:lstStyle>
            <a:lvl1pPr>
              <a:defRPr sz="1799">
                <a:solidFill>
                  <a:schemeClr val="bg1"/>
                </a:solidFill>
              </a:defRPr>
            </a:lvl1pPr>
          </a:lstStyle>
          <a:p>
            <a:pPr lvl="0"/>
            <a:r>
              <a:rPr lang="en-US" dirty="0"/>
              <a:t>Title runs here and here and here and here and here and here</a:t>
            </a:r>
            <a:br>
              <a:rPr lang="en-US" dirty="0"/>
            </a:br>
            <a:r>
              <a:rPr lang="en-US" dirty="0"/>
              <a:t>and here and here</a:t>
            </a:r>
          </a:p>
        </p:txBody>
      </p:sp>
      <p:sp>
        <p:nvSpPr>
          <p:cNvPr id="17" name="Text Placeholder">
            <a:extLst>
              <a:ext uri="{FF2B5EF4-FFF2-40B4-BE49-F238E27FC236}">
                <a16:creationId xmlns:a16="http://schemas.microsoft.com/office/drawing/2014/main" id="{31A034C5-3DA5-4945-A987-73F0E9776F09}"/>
              </a:ext>
            </a:extLst>
          </p:cNvPr>
          <p:cNvSpPr>
            <a:spLocks noGrp="1"/>
          </p:cNvSpPr>
          <p:nvPr>
            <p:ph type="body" sz="quarter" idx="12" hasCustomPrompt="1"/>
          </p:nvPr>
        </p:nvSpPr>
        <p:spPr bwMode="black">
          <a:xfrm>
            <a:off x="8125060" y="1431554"/>
            <a:ext cx="3563073" cy="1116000"/>
          </a:xfrm>
        </p:spPr>
        <p:txBody>
          <a:bodyPr anchor="t">
            <a:noAutofit/>
          </a:bodyPr>
          <a:lstStyle>
            <a:lvl1pPr>
              <a:spcBef>
                <a:spcPts val="0"/>
              </a:spcBef>
              <a:defRPr sz="1200" b="0">
                <a:solidFill>
                  <a:schemeClr val="bg1"/>
                </a:solidFill>
              </a:defRPr>
            </a:lvl1pPr>
            <a:lvl2pPr marL="0" indent="0">
              <a:spcBef>
                <a:spcPts val="600"/>
              </a:spcBef>
              <a:buNone/>
              <a:defRPr sz="900" b="0">
                <a:solidFill>
                  <a:schemeClr val="bg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„Quote.“</a:t>
            </a:r>
          </a:p>
          <a:p>
            <a:pPr lvl="1"/>
            <a:r>
              <a:rPr lang="en-US" dirty="0"/>
              <a:t>First and Last Name, Position, Full Legal Company Name</a:t>
            </a:r>
          </a:p>
        </p:txBody>
      </p:sp>
      <p:sp>
        <p:nvSpPr>
          <p:cNvPr id="18" name="Text Placeholder">
            <a:extLst>
              <a:ext uri="{FF2B5EF4-FFF2-40B4-BE49-F238E27FC236}">
                <a16:creationId xmlns:a16="http://schemas.microsoft.com/office/drawing/2014/main" id="{A94DBCA6-C1ED-4F62-A230-6A95EDC13295}"/>
              </a:ext>
            </a:extLst>
          </p:cNvPr>
          <p:cNvSpPr>
            <a:spLocks noGrp="1"/>
          </p:cNvSpPr>
          <p:nvPr>
            <p:ph type="body" sz="quarter" idx="13" hasCustomPrompt="1"/>
          </p:nvPr>
        </p:nvSpPr>
        <p:spPr bwMode="black">
          <a:xfrm>
            <a:off x="503868" y="5805964"/>
            <a:ext cx="863775" cy="540000"/>
          </a:xfrm>
        </p:spPr>
        <p:txBody>
          <a:bodyPr wrap="square">
            <a:noAutofit/>
          </a:bodyPr>
          <a:lstStyle>
            <a:lvl1pPr>
              <a:spcBef>
                <a:spcPts val="0"/>
              </a:spcBef>
              <a:defRPr sz="800" b="1">
                <a:solidFill>
                  <a:schemeClr val="bg1"/>
                </a:solidFill>
              </a:defRPr>
            </a:lvl1pPr>
            <a:lvl2pPr marL="0" indent="0">
              <a:spcBef>
                <a:spcPts val="0"/>
              </a:spcBef>
              <a:buClr>
                <a:schemeClr val="bg1"/>
              </a:buClr>
              <a:buFont typeface="Arial" panose="020B0604020202020204" pitchFamily="34" charset="0"/>
              <a:buNone/>
              <a:defRPr sz="800" b="0">
                <a:solidFill>
                  <a:schemeClr val="bg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noProof="0" dirty="0"/>
              <a:t>Company Name</a:t>
            </a:r>
          </a:p>
          <a:p>
            <a:pPr lvl="1"/>
            <a:r>
              <a:rPr lang="en-US" dirty="0"/>
              <a:t>Body copy</a:t>
            </a:r>
            <a:br>
              <a:rPr lang="en-US" dirty="0"/>
            </a:br>
            <a:endParaRPr lang="en-US" dirty="0"/>
          </a:p>
        </p:txBody>
      </p:sp>
      <p:sp>
        <p:nvSpPr>
          <p:cNvPr id="20" name="Text Placeholder">
            <a:extLst>
              <a:ext uri="{FF2B5EF4-FFF2-40B4-BE49-F238E27FC236}">
                <a16:creationId xmlns:a16="http://schemas.microsoft.com/office/drawing/2014/main" id="{B90CC14E-5372-4925-8E78-B9D40913045E}"/>
              </a:ext>
            </a:extLst>
          </p:cNvPr>
          <p:cNvSpPr>
            <a:spLocks noGrp="1"/>
          </p:cNvSpPr>
          <p:nvPr>
            <p:ph type="body" sz="quarter" idx="14" hasCustomPrompt="1"/>
          </p:nvPr>
        </p:nvSpPr>
        <p:spPr bwMode="black">
          <a:xfrm>
            <a:off x="1590785" y="5805964"/>
            <a:ext cx="863775" cy="540000"/>
          </a:xfrm>
        </p:spPr>
        <p:txBody>
          <a:bodyPr wrap="square" bIns="0">
            <a:noAutofit/>
          </a:bodyPr>
          <a:lstStyle>
            <a:lvl1pPr>
              <a:spcBef>
                <a:spcPts val="0"/>
              </a:spcBef>
              <a:defRPr sz="800" b="1">
                <a:solidFill>
                  <a:schemeClr val="bg1"/>
                </a:solidFill>
              </a:defRPr>
            </a:lvl1pPr>
            <a:lvl2pPr marL="0" indent="0">
              <a:spcBef>
                <a:spcPts val="0"/>
              </a:spcBef>
              <a:buClr>
                <a:schemeClr val="bg1"/>
              </a:buClr>
              <a:buFont typeface="Arial" panose="020B0604020202020204" pitchFamily="34" charset="0"/>
              <a:buNone/>
              <a:defRPr sz="800" b="0">
                <a:solidFill>
                  <a:schemeClr val="bg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noProof="0" dirty="0"/>
              <a:t>Industry</a:t>
            </a:r>
          </a:p>
          <a:p>
            <a:pPr lvl="1"/>
            <a:r>
              <a:rPr lang="en-US" dirty="0"/>
              <a:t>Body copy</a:t>
            </a:r>
            <a:br>
              <a:rPr lang="en-US" dirty="0"/>
            </a:br>
            <a:endParaRPr lang="en-US" dirty="0"/>
          </a:p>
        </p:txBody>
      </p:sp>
      <p:sp>
        <p:nvSpPr>
          <p:cNvPr id="21" name="Text Placeholder">
            <a:extLst>
              <a:ext uri="{FF2B5EF4-FFF2-40B4-BE49-F238E27FC236}">
                <a16:creationId xmlns:a16="http://schemas.microsoft.com/office/drawing/2014/main" id="{4FE68ED5-984C-4D38-B656-CC6C94C43DBF}"/>
              </a:ext>
            </a:extLst>
          </p:cNvPr>
          <p:cNvSpPr>
            <a:spLocks noGrp="1"/>
          </p:cNvSpPr>
          <p:nvPr>
            <p:ph type="body" sz="quarter" idx="15" hasCustomPrompt="1"/>
          </p:nvPr>
        </p:nvSpPr>
        <p:spPr bwMode="black">
          <a:xfrm>
            <a:off x="4160516" y="5805964"/>
            <a:ext cx="863775" cy="540000"/>
          </a:xfrm>
        </p:spPr>
        <p:txBody>
          <a:bodyPr wrap="square" bIns="0">
            <a:noAutofit/>
          </a:bodyPr>
          <a:lstStyle>
            <a:lvl1pPr>
              <a:spcBef>
                <a:spcPts val="0"/>
              </a:spcBef>
              <a:defRPr sz="800" b="1">
                <a:solidFill>
                  <a:schemeClr val="bg1"/>
                </a:solidFill>
              </a:defRPr>
            </a:lvl1pPr>
            <a:lvl2pPr marL="0" indent="0">
              <a:spcBef>
                <a:spcPts val="0"/>
              </a:spcBef>
              <a:buClr>
                <a:schemeClr val="bg1"/>
              </a:buClr>
              <a:buFont typeface="Arial" panose="020B0604020202020204" pitchFamily="34" charset="0"/>
              <a:buNone/>
              <a:defRPr sz="800" b="0">
                <a:solidFill>
                  <a:schemeClr val="bg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noProof="0" dirty="0"/>
              <a:t>Employees</a:t>
            </a:r>
          </a:p>
          <a:p>
            <a:pPr lvl="1"/>
            <a:r>
              <a:rPr lang="en-US" dirty="0"/>
              <a:t>Body copy</a:t>
            </a:r>
            <a:br>
              <a:rPr lang="en-US" dirty="0"/>
            </a:br>
            <a:endParaRPr lang="en-US" dirty="0"/>
          </a:p>
        </p:txBody>
      </p:sp>
      <p:sp>
        <p:nvSpPr>
          <p:cNvPr id="24" name="Text Placeholder">
            <a:extLst>
              <a:ext uri="{FF2B5EF4-FFF2-40B4-BE49-F238E27FC236}">
                <a16:creationId xmlns:a16="http://schemas.microsoft.com/office/drawing/2014/main" id="{713C1F00-759E-4B35-AD44-B30F6938AA20}"/>
              </a:ext>
            </a:extLst>
          </p:cNvPr>
          <p:cNvSpPr>
            <a:spLocks noGrp="1"/>
          </p:cNvSpPr>
          <p:nvPr>
            <p:ph type="body" sz="quarter" idx="16" hasCustomPrompt="1"/>
          </p:nvPr>
        </p:nvSpPr>
        <p:spPr bwMode="black">
          <a:xfrm>
            <a:off x="5247433" y="5805964"/>
            <a:ext cx="863775" cy="540000"/>
          </a:xfrm>
        </p:spPr>
        <p:txBody>
          <a:bodyPr wrap="square" bIns="0">
            <a:noAutofit/>
          </a:bodyPr>
          <a:lstStyle>
            <a:lvl1pPr>
              <a:spcBef>
                <a:spcPts val="0"/>
              </a:spcBef>
              <a:defRPr sz="800" b="1">
                <a:solidFill>
                  <a:schemeClr val="bg1"/>
                </a:solidFill>
              </a:defRPr>
            </a:lvl1pPr>
            <a:lvl2pPr marL="0" indent="0">
              <a:spcBef>
                <a:spcPts val="0"/>
              </a:spcBef>
              <a:buClr>
                <a:schemeClr val="bg1"/>
              </a:buClr>
              <a:buFont typeface="Arial" panose="020B0604020202020204" pitchFamily="34" charset="0"/>
              <a:buNone/>
              <a:defRPr sz="800" b="0">
                <a:solidFill>
                  <a:schemeClr val="bg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noProof="0" dirty="0"/>
              <a:t>Revenue</a:t>
            </a:r>
          </a:p>
          <a:p>
            <a:pPr lvl="1"/>
            <a:r>
              <a:rPr lang="en-US" dirty="0"/>
              <a:t>Body copy</a:t>
            </a:r>
            <a:br>
              <a:rPr lang="en-US" dirty="0"/>
            </a:br>
            <a:endParaRPr lang="en-US" dirty="0"/>
          </a:p>
        </p:txBody>
      </p:sp>
      <p:sp>
        <p:nvSpPr>
          <p:cNvPr id="22" name="object 13">
            <a:extLst>
              <a:ext uri="{FF2B5EF4-FFF2-40B4-BE49-F238E27FC236}">
                <a16:creationId xmlns:a16="http://schemas.microsoft.com/office/drawing/2014/main" id="{33510437-C838-4F53-9C59-4C01AFE4DD8D}"/>
              </a:ext>
            </a:extLst>
          </p:cNvPr>
          <p:cNvSpPr/>
          <p:nvPr userDrawn="1"/>
        </p:nvSpPr>
        <p:spPr>
          <a:xfrm>
            <a:off x="0" y="5643420"/>
            <a:ext cx="12190026" cy="0"/>
          </a:xfrm>
          <a:custGeom>
            <a:avLst/>
            <a:gdLst/>
            <a:ahLst/>
            <a:cxnLst/>
            <a:rect l="l" t="t" r="r" b="b"/>
            <a:pathLst>
              <a:path w="20104100">
                <a:moveTo>
                  <a:pt x="0" y="0"/>
                </a:moveTo>
                <a:lnTo>
                  <a:pt x="20104099" y="0"/>
                </a:lnTo>
              </a:path>
            </a:pathLst>
          </a:custGeom>
          <a:ln w="28575">
            <a:solidFill>
              <a:schemeClr val="accent1"/>
            </a:solidFill>
          </a:ln>
          <a:effectLst/>
        </p:spPr>
        <p:txBody>
          <a:bodyPr wrap="square" lIns="0" tIns="0" rIns="0" bIns="0" rtlCol="0"/>
          <a:lstStyle/>
          <a:p>
            <a:endParaRPr lang="en-US" sz="662" dirty="0"/>
          </a:p>
        </p:txBody>
      </p:sp>
      <p:sp>
        <p:nvSpPr>
          <p:cNvPr id="15" name="Text Placeholder">
            <a:extLst>
              <a:ext uri="{FF2B5EF4-FFF2-40B4-BE49-F238E27FC236}">
                <a16:creationId xmlns:a16="http://schemas.microsoft.com/office/drawing/2014/main" id="{F69F6118-6DEA-4B0E-A587-241AE19FCEBC}"/>
              </a:ext>
            </a:extLst>
          </p:cNvPr>
          <p:cNvSpPr>
            <a:spLocks noGrp="1"/>
          </p:cNvSpPr>
          <p:nvPr>
            <p:ph type="body" sz="quarter" idx="19" hasCustomPrompt="1"/>
          </p:nvPr>
        </p:nvSpPr>
        <p:spPr bwMode="black">
          <a:xfrm>
            <a:off x="2677702" y="5805964"/>
            <a:ext cx="1259672" cy="540000"/>
          </a:xfrm>
        </p:spPr>
        <p:txBody>
          <a:bodyPr wrap="square" bIns="0">
            <a:noAutofit/>
          </a:bodyPr>
          <a:lstStyle>
            <a:lvl1pPr>
              <a:spcBef>
                <a:spcPts val="0"/>
              </a:spcBef>
              <a:defRPr sz="800" b="1">
                <a:solidFill>
                  <a:schemeClr val="bg1"/>
                </a:solidFill>
              </a:defRPr>
            </a:lvl1pPr>
            <a:lvl2pPr marL="0" indent="0">
              <a:spcBef>
                <a:spcPts val="0"/>
              </a:spcBef>
              <a:buClr>
                <a:schemeClr val="bg1"/>
              </a:buClr>
              <a:buFont typeface="Arial" panose="020B0604020202020204" pitchFamily="34" charset="0"/>
              <a:buNone/>
              <a:defRPr sz="800" b="0">
                <a:solidFill>
                  <a:schemeClr val="bg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r>
              <a:rPr lang="de-DE" dirty="0"/>
              <a:t>Products </a:t>
            </a:r>
            <a:r>
              <a:rPr lang="de-DE" dirty="0" err="1"/>
              <a:t>and</a:t>
            </a:r>
            <a:r>
              <a:rPr lang="de-DE" dirty="0"/>
              <a:t> Services</a:t>
            </a:r>
            <a:endParaRPr lang="en-US" dirty="0"/>
          </a:p>
          <a:p>
            <a:pPr lvl="1"/>
            <a:r>
              <a:rPr lang="en-US" dirty="0"/>
              <a:t>Body copy</a:t>
            </a:r>
            <a:br>
              <a:rPr lang="en-US" dirty="0"/>
            </a:br>
            <a:endParaRPr lang="en-US" dirty="0"/>
          </a:p>
        </p:txBody>
      </p:sp>
      <p:sp>
        <p:nvSpPr>
          <p:cNvPr id="26" name="Text Placeholder">
            <a:extLst>
              <a:ext uri="{FF2B5EF4-FFF2-40B4-BE49-F238E27FC236}">
                <a16:creationId xmlns:a16="http://schemas.microsoft.com/office/drawing/2014/main" id="{FD85B15F-A587-433C-B85B-CA6C96ECA186}"/>
              </a:ext>
            </a:extLst>
          </p:cNvPr>
          <p:cNvSpPr>
            <a:spLocks noGrp="1"/>
          </p:cNvSpPr>
          <p:nvPr>
            <p:ph type="body" sz="quarter" idx="21" hasCustomPrompt="1"/>
          </p:nvPr>
        </p:nvSpPr>
        <p:spPr bwMode="black">
          <a:xfrm>
            <a:off x="6334349" y="5805964"/>
            <a:ext cx="1259672" cy="540000"/>
          </a:xfrm>
        </p:spPr>
        <p:txBody>
          <a:bodyPr wrap="square" bIns="0">
            <a:noAutofit/>
          </a:bodyPr>
          <a:lstStyle>
            <a:lvl1pPr>
              <a:spcBef>
                <a:spcPts val="0"/>
              </a:spcBef>
              <a:defRPr sz="800" b="1">
                <a:solidFill>
                  <a:schemeClr val="bg1"/>
                </a:solidFill>
              </a:defRPr>
            </a:lvl1pPr>
            <a:lvl2pPr marL="0" indent="0">
              <a:spcBef>
                <a:spcPts val="0"/>
              </a:spcBef>
              <a:buClr>
                <a:schemeClr val="bg1"/>
              </a:buClr>
              <a:buFont typeface="Arial" panose="020B0604020202020204" pitchFamily="34" charset="0"/>
              <a:buNone/>
              <a:defRPr sz="800" b="0">
                <a:solidFill>
                  <a:schemeClr val="bg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noProof="0" dirty="0"/>
              <a:t>Featured Solutions</a:t>
            </a:r>
          </a:p>
          <a:p>
            <a:pPr lvl="1"/>
            <a:r>
              <a:rPr lang="en-US" dirty="0"/>
              <a:t>Body copy</a:t>
            </a:r>
            <a:br>
              <a:rPr lang="en-US" dirty="0"/>
            </a:br>
            <a:endParaRPr lang="en-US" dirty="0"/>
          </a:p>
        </p:txBody>
      </p:sp>
      <p:sp>
        <p:nvSpPr>
          <p:cNvPr id="30" name="Text Placeholder">
            <a:extLst>
              <a:ext uri="{FF2B5EF4-FFF2-40B4-BE49-F238E27FC236}">
                <a16:creationId xmlns:a16="http://schemas.microsoft.com/office/drawing/2014/main" id="{28ACD5D5-5874-4D39-BDF3-E36C6AC1353A}"/>
              </a:ext>
            </a:extLst>
          </p:cNvPr>
          <p:cNvSpPr>
            <a:spLocks noGrp="1"/>
          </p:cNvSpPr>
          <p:nvPr>
            <p:ph type="body" sz="quarter" idx="22" hasCustomPrompt="1"/>
          </p:nvPr>
        </p:nvSpPr>
        <p:spPr bwMode="black">
          <a:xfrm>
            <a:off x="8124297" y="3070417"/>
            <a:ext cx="1619578" cy="430887"/>
          </a:xfrm>
        </p:spPr>
        <p:txBody>
          <a:bodyPr wrap="square" anchor="ctr">
            <a:noAutofit/>
          </a:bodyPr>
          <a:lstStyle>
            <a:lvl1pPr>
              <a:spcBef>
                <a:spcPts val="0"/>
              </a:spcBef>
              <a:defRPr sz="2799" b="1">
                <a:solidFill>
                  <a:schemeClr val="accent3"/>
                </a:solidFill>
              </a:defRPr>
            </a:lvl1pPr>
            <a:lvl2pPr marL="0" indent="0">
              <a:spcBef>
                <a:spcPts val="0"/>
              </a:spcBef>
              <a:buClr>
                <a:schemeClr val="bg1"/>
              </a:buClr>
              <a:buFont typeface="Arial" panose="020B0604020202020204" pitchFamily="34" charset="0"/>
              <a:buNone/>
              <a:defRPr sz="800" b="0">
                <a:solidFill>
                  <a:schemeClr val="tx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noProof="0" dirty="0"/>
              <a:t>XX%</a:t>
            </a:r>
            <a:endParaRPr lang="en-US" dirty="0"/>
          </a:p>
        </p:txBody>
      </p:sp>
      <p:sp>
        <p:nvSpPr>
          <p:cNvPr id="31" name="Text Placeholder">
            <a:extLst>
              <a:ext uri="{FF2B5EF4-FFF2-40B4-BE49-F238E27FC236}">
                <a16:creationId xmlns:a16="http://schemas.microsoft.com/office/drawing/2014/main" id="{449460A6-CD04-44D5-AB91-0EC242157A1C}"/>
              </a:ext>
            </a:extLst>
          </p:cNvPr>
          <p:cNvSpPr>
            <a:spLocks noGrp="1"/>
          </p:cNvSpPr>
          <p:nvPr>
            <p:ph type="body" sz="quarter" idx="23" hasCustomPrompt="1"/>
          </p:nvPr>
        </p:nvSpPr>
        <p:spPr bwMode="black">
          <a:xfrm>
            <a:off x="8124297" y="3558832"/>
            <a:ext cx="1619578" cy="648000"/>
          </a:xfrm>
        </p:spPr>
        <p:txBody>
          <a:bodyPr wrap="square">
            <a:noAutofit/>
          </a:bodyPr>
          <a:lstStyle>
            <a:lvl1pPr>
              <a:spcBef>
                <a:spcPts val="0"/>
              </a:spcBef>
              <a:defRPr sz="1000" b="0">
                <a:solidFill>
                  <a:schemeClr val="bg1"/>
                </a:solidFill>
              </a:defRPr>
            </a:lvl1pPr>
            <a:lvl2pPr marL="0" indent="0">
              <a:spcBef>
                <a:spcPts val="0"/>
              </a:spcBef>
              <a:buClr>
                <a:schemeClr val="bg1"/>
              </a:buClr>
              <a:buFont typeface="Arial" panose="020B0604020202020204" pitchFamily="34" charset="0"/>
              <a:buNone/>
              <a:defRPr sz="1000" b="0">
                <a:solidFill>
                  <a:schemeClr val="tx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sz="1000" dirty="0">
                <a:latin typeface="+mn-lt"/>
              </a:rPr>
              <a:t>Data type body here</a:t>
            </a:r>
            <a:endParaRPr lang="en-US" dirty="0"/>
          </a:p>
        </p:txBody>
      </p:sp>
      <p:sp>
        <p:nvSpPr>
          <p:cNvPr id="33" name="Text Placeholder">
            <a:extLst>
              <a:ext uri="{FF2B5EF4-FFF2-40B4-BE49-F238E27FC236}">
                <a16:creationId xmlns:a16="http://schemas.microsoft.com/office/drawing/2014/main" id="{8C413235-F81F-4E76-9BDC-0E428F79F56B}"/>
              </a:ext>
            </a:extLst>
          </p:cNvPr>
          <p:cNvSpPr>
            <a:spLocks noGrp="1"/>
          </p:cNvSpPr>
          <p:nvPr>
            <p:ph type="body" sz="quarter" idx="24" hasCustomPrompt="1"/>
          </p:nvPr>
        </p:nvSpPr>
        <p:spPr bwMode="black">
          <a:xfrm>
            <a:off x="10075664" y="3070417"/>
            <a:ext cx="1619578" cy="430887"/>
          </a:xfrm>
        </p:spPr>
        <p:txBody>
          <a:bodyPr wrap="square" anchor="ctr">
            <a:noAutofit/>
          </a:bodyPr>
          <a:lstStyle>
            <a:lvl1pPr>
              <a:spcBef>
                <a:spcPts val="0"/>
              </a:spcBef>
              <a:defRPr sz="2799" b="1">
                <a:solidFill>
                  <a:schemeClr val="accent3"/>
                </a:solidFill>
              </a:defRPr>
            </a:lvl1pPr>
            <a:lvl2pPr marL="0" indent="0">
              <a:spcBef>
                <a:spcPts val="0"/>
              </a:spcBef>
              <a:buClr>
                <a:schemeClr val="bg1"/>
              </a:buClr>
              <a:buFont typeface="Arial" panose="020B0604020202020204" pitchFamily="34" charset="0"/>
              <a:buNone/>
              <a:defRPr sz="800" b="0">
                <a:solidFill>
                  <a:schemeClr val="tx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noProof="0" dirty="0"/>
              <a:t>XX%</a:t>
            </a:r>
            <a:endParaRPr lang="en-US" dirty="0"/>
          </a:p>
        </p:txBody>
      </p:sp>
      <p:sp>
        <p:nvSpPr>
          <p:cNvPr id="34" name="Text Placeholder">
            <a:extLst>
              <a:ext uri="{FF2B5EF4-FFF2-40B4-BE49-F238E27FC236}">
                <a16:creationId xmlns:a16="http://schemas.microsoft.com/office/drawing/2014/main" id="{57851D8F-5140-4857-BC42-78B5EB47C927}"/>
              </a:ext>
            </a:extLst>
          </p:cNvPr>
          <p:cNvSpPr>
            <a:spLocks noGrp="1"/>
          </p:cNvSpPr>
          <p:nvPr>
            <p:ph type="body" sz="quarter" idx="25" hasCustomPrompt="1"/>
          </p:nvPr>
        </p:nvSpPr>
        <p:spPr bwMode="black">
          <a:xfrm>
            <a:off x="10075664" y="3558832"/>
            <a:ext cx="1619578" cy="648000"/>
          </a:xfrm>
        </p:spPr>
        <p:txBody>
          <a:bodyPr wrap="square">
            <a:noAutofit/>
          </a:bodyPr>
          <a:lstStyle>
            <a:lvl1pPr>
              <a:spcBef>
                <a:spcPts val="0"/>
              </a:spcBef>
              <a:defRPr sz="1000" b="0">
                <a:solidFill>
                  <a:schemeClr val="bg1"/>
                </a:solidFill>
              </a:defRPr>
            </a:lvl1pPr>
            <a:lvl2pPr marL="0" indent="0">
              <a:spcBef>
                <a:spcPts val="0"/>
              </a:spcBef>
              <a:buClr>
                <a:schemeClr val="bg1"/>
              </a:buClr>
              <a:buFont typeface="Arial" panose="020B0604020202020204" pitchFamily="34" charset="0"/>
              <a:buNone/>
              <a:defRPr sz="1000" b="0">
                <a:solidFill>
                  <a:schemeClr val="tx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sz="1000" dirty="0">
                <a:latin typeface="+mn-lt"/>
              </a:rPr>
              <a:t>Data type body here</a:t>
            </a:r>
            <a:endParaRPr lang="en-US" dirty="0"/>
          </a:p>
        </p:txBody>
      </p:sp>
    </p:spTree>
    <p:extLst>
      <p:ext uri="{BB962C8B-B14F-4D97-AF65-F5344CB8AC3E}">
        <p14:creationId xmlns:p14="http://schemas.microsoft.com/office/powerpoint/2010/main" val="3770226270"/>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46">
          <p15:clr>
            <a:srgbClr val="FBAE40"/>
          </p15:clr>
        </p15:guide>
        <p15:guide id="6" orient="horz" pos="3339">
          <p15:clr>
            <a:srgbClr val="FBAE40"/>
          </p15:clr>
        </p15:guide>
        <p15:guide id="7" orient="horz" pos="902">
          <p15:clr>
            <a:srgbClr val="FBAE40"/>
          </p15:clr>
        </p15:guide>
        <p15:guide id="8" pos="736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pyright_black">
    <p:bg>
      <p:bgPr>
        <a:solidFill>
          <a:schemeClr val="tx1"/>
        </a:solidFill>
        <a:effectLst/>
      </p:bgPr>
    </p:bg>
    <p:spTree>
      <p:nvGrpSpPr>
        <p:cNvPr id="1" name=""/>
        <p:cNvGrpSpPr/>
        <p:nvPr/>
      </p:nvGrpSpPr>
      <p:grpSpPr>
        <a:xfrm>
          <a:off x="0" y="0"/>
          <a:ext cx="0" cy="0"/>
          <a:chOff x="0" y="0"/>
          <a:chExt cx="0" cy="0"/>
        </a:xfrm>
      </p:grpSpPr>
      <p:pic>
        <p:nvPicPr>
          <p:cNvPr id="10" name="SAP Logo" descr="SAP Logo">
            <a:extLst>
              <a:ext uri="{FF2B5EF4-FFF2-40B4-BE49-F238E27FC236}">
                <a16:creationId xmlns:a16="http://schemas.microsoft.com/office/drawing/2014/main" id="{430FE452-7FE7-4E25-B0C1-6FA4076790F5}"/>
              </a:ext>
            </a:extLst>
          </p:cNvPr>
          <p:cNvPicPr>
            <a:picLocks noChangeAspect="1"/>
          </p:cNvPicPr>
          <p:nvPr userDrawn="1"/>
        </p:nvPicPr>
        <p:blipFill>
          <a:blip r:embed="rId2"/>
          <a:stretch>
            <a:fillRect/>
          </a:stretch>
        </p:blipFill>
        <p:spPr>
          <a:xfrm>
            <a:off x="9724667" y="5994000"/>
            <a:ext cx="1963125" cy="360000"/>
          </a:xfrm>
          <a:prstGeom prst="rect">
            <a:avLst/>
          </a:prstGeom>
        </p:spPr>
      </p:pic>
      <p:sp>
        <p:nvSpPr>
          <p:cNvPr id="11" name="Copyright information English">
            <a:extLst>
              <a:ext uri="{FF2B5EF4-FFF2-40B4-BE49-F238E27FC236}">
                <a16:creationId xmlns:a16="http://schemas.microsoft.com/office/drawing/2014/main" id="{0B4064FC-8AAC-49A8-BD07-4E107F37F3B1}"/>
              </a:ext>
            </a:extLst>
          </p:cNvPr>
          <p:cNvSpPr txBox="1"/>
          <p:nvPr userDrawn="1"/>
        </p:nvSpPr>
        <p:spPr bwMode="black">
          <a:xfrm>
            <a:off x="503867" y="2645292"/>
            <a:ext cx="5870781" cy="3708708"/>
          </a:xfrm>
          <a:prstGeom prst="rect">
            <a:avLst/>
          </a:prstGeom>
          <a:noFill/>
        </p:spPr>
        <p:txBody>
          <a:bodyPr wrap="square" lIns="0" tIns="0" rIns="0" bIns="0" rtlCol="0" anchor="b">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en-US" sz="800" b="0" noProof="0" dirty="0">
                <a:solidFill>
                  <a:schemeClr val="bg1"/>
                </a:solidFill>
              </a:rPr>
              <a:t>© 2019 SAP SE or an SAP affiliate company. All rights reserved.</a:t>
            </a:r>
            <a:endParaRPr lang="en-US" sz="800" kern="0" dirty="0">
              <a:solidFill>
                <a:schemeClr val="bg1"/>
              </a:solidFill>
              <a:ea typeface="Arial Unicode MS" pitchFamily="34" charset="-128"/>
              <a:cs typeface="Arial Unicode MS" pitchFamily="34" charset="-128"/>
            </a:endParaRPr>
          </a:p>
          <a:p>
            <a:pPr>
              <a:spcBef>
                <a:spcPts val="600"/>
              </a:spcBef>
            </a:pPr>
            <a:r>
              <a:rPr lang="en-US" sz="800" kern="1200" dirty="0">
                <a:solidFill>
                  <a:schemeClr val="bg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bg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bg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bg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bg1"/>
                </a:solidFill>
                <a:latin typeface="Arial"/>
                <a:ea typeface="Arial Unicode MS" panose="020B0604020202020204" pitchFamily="34" charset="-128"/>
                <a:cs typeface="+mn-cs"/>
              </a:rPr>
              <a:t> </a:t>
            </a:r>
            <a:r>
              <a:rPr lang="en-US" sz="800" kern="1200" dirty="0">
                <a:solidFill>
                  <a:schemeClr val="bg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bg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bg1"/>
                </a:solidFill>
                <a:latin typeface="Arial"/>
                <a:ea typeface="Arial Unicode MS" panose="020B0604020202020204" pitchFamily="34" charset="-128"/>
                <a:cs typeface="+mn-cs"/>
              </a:rPr>
              <a:t>See </a:t>
            </a:r>
            <a:r>
              <a:rPr lang="en-US" sz="800" kern="1200" dirty="0">
                <a:solidFill>
                  <a:schemeClr val="bg1"/>
                </a:solidFill>
                <a:latin typeface="Arial"/>
                <a:ea typeface="Arial Unicode MS" panose="020B0604020202020204" pitchFamily="34" charset="-128"/>
                <a:cs typeface="+mn-cs"/>
                <a:hlinkClick r:id="rId3"/>
              </a:rPr>
              <a:t>www.sap.com/copyright</a:t>
            </a:r>
            <a:r>
              <a:rPr lang="en-US" sz="800" kern="1200" dirty="0">
                <a:solidFill>
                  <a:schemeClr val="bg1"/>
                </a:solidFill>
                <a:latin typeface="Arial"/>
                <a:ea typeface="Arial Unicode MS" panose="020B0604020202020204" pitchFamily="34" charset="-128"/>
                <a:cs typeface="+mn-cs"/>
              </a:rPr>
              <a:t> for additional trademark information and notices.</a:t>
            </a:r>
          </a:p>
        </p:txBody>
      </p:sp>
      <p:sp>
        <p:nvSpPr>
          <p:cNvPr id="12" name="www.sap.com - contact SAP link">
            <a:hlinkClick r:id="rId4" tooltip="www.sap.com/contactsap"/>
            <a:extLst>
              <a:ext uri="{FF2B5EF4-FFF2-40B4-BE49-F238E27FC236}">
                <a16:creationId xmlns:a16="http://schemas.microsoft.com/office/drawing/2014/main" id="{405DBFC3-EAAC-4DFF-A466-307470DC66A8}"/>
              </a:ext>
            </a:extLst>
          </p:cNvPr>
          <p:cNvSpPr txBox="1"/>
          <p:nvPr userDrawn="1"/>
        </p:nvSpPr>
        <p:spPr bwMode="black">
          <a:xfrm>
            <a:off x="503107" y="2461399"/>
            <a:ext cx="2214813" cy="169277"/>
          </a:xfrm>
          <a:prstGeom prst="rect">
            <a:avLst/>
          </a:prstGeom>
          <a:noFill/>
        </p:spPr>
        <p:txBody>
          <a:bodyPr wrap="square" lIns="0" tIns="0" rIns="0" bIns="0" rtlCol="0" anchor="b">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bg1"/>
                </a:solidFill>
                <a:latin typeface="Arial"/>
                <a:ea typeface="Arial Unicode MS" panose="020B0604020202020204" pitchFamily="34" charset="-128"/>
                <a:cs typeface="+mn-cs"/>
              </a:rPr>
              <a:t>/contactsap</a:t>
            </a:r>
          </a:p>
        </p:txBody>
      </p:sp>
      <p:pic>
        <p:nvPicPr>
          <p:cNvPr id="18" name="Linkedin icon with link" descr="Linkedin icon ">
            <a:hlinkClick r:id="rId5"/>
            <a:extLst>
              <a:ext uri="{FF2B5EF4-FFF2-40B4-BE49-F238E27FC236}">
                <a16:creationId xmlns:a16="http://schemas.microsoft.com/office/drawing/2014/main" id="{310D9E0C-B0CC-4CD8-950A-75B68AE7E064}"/>
              </a:ext>
            </a:extLst>
          </p:cNvPr>
          <p:cNvPicPr>
            <a:picLocks noChangeAspect="1"/>
          </p:cNvPicPr>
          <p:nvPr userDrawn="1"/>
        </p:nvPicPr>
        <p:blipFill>
          <a:blip r:embed="rId6"/>
          <a:stretch>
            <a:fillRect/>
          </a:stretch>
        </p:blipFill>
        <p:spPr>
          <a:xfrm>
            <a:off x="2272551" y="1751480"/>
            <a:ext cx="363505" cy="363600"/>
          </a:xfrm>
          <a:prstGeom prst="ellipse">
            <a:avLst/>
          </a:prstGeom>
        </p:spPr>
      </p:pic>
      <p:pic>
        <p:nvPicPr>
          <p:cNvPr id="19" name="YouTube icon with link">
            <a:hlinkClick r:id="rId7"/>
            <a:extLst>
              <a:ext uri="{FF2B5EF4-FFF2-40B4-BE49-F238E27FC236}">
                <a16:creationId xmlns:a16="http://schemas.microsoft.com/office/drawing/2014/main" id="{4830C2AC-1B0D-409D-93AB-8225C6957359}"/>
              </a:ext>
            </a:extLst>
          </p:cNvPr>
          <p:cNvPicPr>
            <a:picLocks noChangeAspect="1"/>
          </p:cNvPicPr>
          <p:nvPr userDrawn="1"/>
        </p:nvPicPr>
        <p:blipFill rotWithShape="1">
          <a:blip r:embed="rId8"/>
          <a:srcRect l="13793" t="1405" r="17847" b="2165"/>
          <a:stretch/>
        </p:blipFill>
        <p:spPr>
          <a:xfrm>
            <a:off x="1682389" y="1751480"/>
            <a:ext cx="364406" cy="363600"/>
          </a:xfrm>
          <a:prstGeom prst="ellipse">
            <a:avLst/>
          </a:prstGeom>
        </p:spPr>
      </p:pic>
      <p:pic>
        <p:nvPicPr>
          <p:cNvPr id="20" name="Twitter icon with link" descr="Twitter icon">
            <a:hlinkClick r:id="rId9"/>
            <a:extLst>
              <a:ext uri="{FF2B5EF4-FFF2-40B4-BE49-F238E27FC236}">
                <a16:creationId xmlns:a16="http://schemas.microsoft.com/office/drawing/2014/main" id="{3F4F789F-378D-4613-8D03-E4534953EC65}"/>
              </a:ext>
            </a:extLst>
          </p:cNvPr>
          <p:cNvPicPr>
            <a:picLocks noChangeAspect="1"/>
          </p:cNvPicPr>
          <p:nvPr userDrawn="1"/>
        </p:nvPicPr>
        <p:blipFill>
          <a:blip r:embed="rId10"/>
          <a:stretch>
            <a:fillRect/>
          </a:stretch>
        </p:blipFill>
        <p:spPr>
          <a:xfrm>
            <a:off x="1093128" y="1751480"/>
            <a:ext cx="363505" cy="363600"/>
          </a:xfrm>
          <a:prstGeom prst="ellipse">
            <a:avLst/>
          </a:prstGeom>
        </p:spPr>
      </p:pic>
      <p:pic>
        <p:nvPicPr>
          <p:cNvPr id="21" name="Facebook icon with link">
            <a:hlinkClick r:id="rId11"/>
            <a:extLst>
              <a:ext uri="{FF2B5EF4-FFF2-40B4-BE49-F238E27FC236}">
                <a16:creationId xmlns:a16="http://schemas.microsoft.com/office/drawing/2014/main" id="{6F00BF50-1A72-4335-B2DB-C4FC2256D39C}"/>
              </a:ext>
            </a:extLst>
          </p:cNvPr>
          <p:cNvPicPr>
            <a:picLocks noChangeAspect="1"/>
          </p:cNvPicPr>
          <p:nvPr userDrawn="1"/>
        </p:nvPicPr>
        <p:blipFill>
          <a:blip r:embed="rId12"/>
          <a:stretch>
            <a:fillRect/>
          </a:stretch>
        </p:blipFill>
        <p:spPr>
          <a:xfrm>
            <a:off x="503866" y="1751480"/>
            <a:ext cx="363505" cy="363600"/>
          </a:xfrm>
          <a:prstGeom prst="rect">
            <a:avLst/>
          </a:prstGeom>
        </p:spPr>
      </p:pic>
      <p:sp>
        <p:nvSpPr>
          <p:cNvPr id="22" name="Follow all of SAP">
            <a:extLst>
              <a:ext uri="{FF2B5EF4-FFF2-40B4-BE49-F238E27FC236}">
                <a16:creationId xmlns:a16="http://schemas.microsoft.com/office/drawing/2014/main" id="{325A484A-A434-4F13-867B-6BF0CAB168B7}"/>
              </a:ext>
            </a:extLst>
          </p:cNvPr>
          <p:cNvSpPr txBox="1"/>
          <p:nvPr userDrawn="1"/>
        </p:nvSpPr>
        <p:spPr bwMode="black">
          <a:xfrm>
            <a:off x="503866" y="1461002"/>
            <a:ext cx="1228229" cy="169277"/>
          </a:xfrm>
          <a:prstGeom prst="rect">
            <a:avLst/>
          </a:prstGeom>
          <a:noFill/>
        </p:spPr>
        <p:txBody>
          <a:bodyPr wrap="square" lIns="0" tIns="0" rIns="0" bIns="0" rtlCol="0" anchor="b">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en-US" sz="1100" b="0" kern="1200" dirty="0">
                <a:solidFill>
                  <a:schemeClr val="bg1"/>
                </a:solidFill>
                <a:latin typeface="Arial"/>
                <a:ea typeface="Arial Unicode MS" panose="020B0604020202020204" pitchFamily="34" charset="-128"/>
                <a:cs typeface="+mn-cs"/>
              </a:rPr>
              <a:t>Follow us</a:t>
            </a:r>
          </a:p>
        </p:txBody>
      </p:sp>
      <p:pic>
        <p:nvPicPr>
          <p:cNvPr id="13" name="Picture 12">
            <a:extLst>
              <a:ext uri="{FF2B5EF4-FFF2-40B4-BE49-F238E27FC236}">
                <a16:creationId xmlns:a16="http://schemas.microsoft.com/office/drawing/2014/main" id="{2FA1B05A-E1D3-45F3-8FA7-A407E75FBCF1}"/>
              </a:ext>
            </a:extLst>
          </p:cNvPr>
          <p:cNvPicPr>
            <a:picLocks noChangeAspect="1"/>
          </p:cNvPicPr>
          <p:nvPr userDrawn="1"/>
        </p:nvPicPr>
        <p:blipFill>
          <a:blip r:embed="rId13"/>
          <a:stretch>
            <a:fillRect/>
          </a:stretch>
        </p:blipFill>
        <p:spPr>
          <a:xfrm>
            <a:off x="503866" y="507365"/>
            <a:ext cx="1908713" cy="144000"/>
          </a:xfrm>
          <a:prstGeom prst="rect">
            <a:avLst/>
          </a:prstGeom>
        </p:spPr>
      </p:pic>
    </p:spTree>
    <p:extLst>
      <p:ext uri="{BB962C8B-B14F-4D97-AF65-F5344CB8AC3E}">
        <p14:creationId xmlns:p14="http://schemas.microsoft.com/office/powerpoint/2010/main" val="4183400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pyright_white">
    <p:spTree>
      <p:nvGrpSpPr>
        <p:cNvPr id="1" name=""/>
        <p:cNvGrpSpPr/>
        <p:nvPr/>
      </p:nvGrpSpPr>
      <p:grpSpPr>
        <a:xfrm>
          <a:off x="0" y="0"/>
          <a:ext cx="0" cy="0"/>
          <a:chOff x="0" y="0"/>
          <a:chExt cx="0" cy="0"/>
        </a:xfrm>
      </p:grpSpPr>
      <p:pic>
        <p:nvPicPr>
          <p:cNvPr id="16" name="SAP Logo" descr="SAP Logo"/>
          <p:cNvPicPr>
            <a:picLocks noChangeAspect="1"/>
          </p:cNvPicPr>
          <p:nvPr userDrawn="1"/>
        </p:nvPicPr>
        <p:blipFill>
          <a:blip r:embed="rId2"/>
          <a:stretch>
            <a:fillRect/>
          </a:stretch>
        </p:blipFill>
        <p:spPr>
          <a:xfrm>
            <a:off x="9723033" y="5994000"/>
            <a:ext cx="1963124" cy="360000"/>
          </a:xfrm>
          <a:prstGeom prst="rect">
            <a:avLst/>
          </a:prstGeom>
        </p:spPr>
      </p:pic>
      <p:sp>
        <p:nvSpPr>
          <p:cNvPr id="25" name="Copyright information English"/>
          <p:cNvSpPr txBox="1"/>
          <p:nvPr userDrawn="1"/>
        </p:nvSpPr>
        <p:spPr bwMode="black">
          <a:xfrm>
            <a:off x="503867" y="2645292"/>
            <a:ext cx="5870781" cy="3708708"/>
          </a:xfrm>
          <a:prstGeom prst="rect">
            <a:avLst/>
          </a:prstGeom>
          <a:noFill/>
        </p:spPr>
        <p:txBody>
          <a:bodyPr wrap="square" lIns="0" tIns="0" rIns="0" bIns="0" rtlCol="0" anchor="b">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en-US"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26" name="www.sap.com - contact SAP link">
            <a:hlinkClick r:id="rId4" tooltip="www.sap.com/contactsap"/>
          </p:cNvPr>
          <p:cNvSpPr txBox="1"/>
          <p:nvPr userDrawn="1"/>
        </p:nvSpPr>
        <p:spPr bwMode="black">
          <a:xfrm>
            <a:off x="503107" y="2461399"/>
            <a:ext cx="2214813" cy="169277"/>
          </a:xfrm>
          <a:prstGeom prst="rect">
            <a:avLst/>
          </a:prstGeom>
          <a:noFill/>
        </p:spPr>
        <p:txBody>
          <a:bodyPr wrap="square" lIns="0" tIns="0" rIns="0" bIns="0" rtlCol="0" anchor="b">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a:hlinkClick r:id="rId5"/>
          </p:cNvPr>
          <p:cNvPicPr>
            <a:picLocks noChangeAspect="1"/>
          </p:cNvPicPr>
          <p:nvPr userDrawn="1"/>
        </p:nvPicPr>
        <p:blipFill>
          <a:blip r:embed="rId6"/>
          <a:stretch>
            <a:fillRect/>
          </a:stretch>
        </p:blipFill>
        <p:spPr>
          <a:xfrm>
            <a:off x="2256900" y="1749960"/>
            <a:ext cx="361715" cy="361809"/>
          </a:xfrm>
          <a:prstGeom prst="rect">
            <a:avLst/>
          </a:prstGeom>
        </p:spPr>
      </p:pic>
      <p:pic>
        <p:nvPicPr>
          <p:cNvPr id="14" name="YouTube icon with link">
            <a:hlinkClick r:id="rId7"/>
          </p:cNvPr>
          <p:cNvPicPr>
            <a:picLocks noChangeAspect="1"/>
          </p:cNvPicPr>
          <p:nvPr userDrawn="1"/>
        </p:nvPicPr>
        <p:blipFill>
          <a:blip r:embed="rId8"/>
          <a:stretch>
            <a:fillRect/>
          </a:stretch>
        </p:blipFill>
        <p:spPr>
          <a:xfrm>
            <a:off x="1666517" y="1749063"/>
            <a:ext cx="363505" cy="363600"/>
          </a:xfrm>
          <a:prstGeom prst="rect">
            <a:avLst/>
          </a:prstGeom>
        </p:spPr>
      </p:pic>
      <p:pic>
        <p:nvPicPr>
          <p:cNvPr id="15" name="Twitter icon with link">
            <a:hlinkClick r:id="rId9" tooltip="https://twitter.com/sap"/>
          </p:cNvPr>
          <p:cNvPicPr>
            <a:picLocks noChangeAspect="1"/>
          </p:cNvPicPr>
          <p:nvPr userDrawn="1"/>
        </p:nvPicPr>
        <p:blipFill>
          <a:blip r:embed="rId10"/>
          <a:stretch>
            <a:fillRect/>
          </a:stretch>
        </p:blipFill>
        <p:spPr>
          <a:xfrm>
            <a:off x="1077926" y="1749960"/>
            <a:ext cx="361715" cy="361809"/>
          </a:xfrm>
          <a:prstGeom prst="rect">
            <a:avLst/>
          </a:prstGeom>
        </p:spPr>
      </p:pic>
      <p:pic>
        <p:nvPicPr>
          <p:cNvPr id="17" name="Facebook icon with link">
            <a:hlinkClick r:id="rId11"/>
          </p:cNvPr>
          <p:cNvPicPr>
            <a:picLocks noChangeAspect="1"/>
          </p:cNvPicPr>
          <p:nvPr userDrawn="1"/>
        </p:nvPicPr>
        <p:blipFill>
          <a:blip r:embed="rId12"/>
          <a:stretch>
            <a:fillRect/>
          </a:stretch>
        </p:blipFill>
        <p:spPr>
          <a:xfrm>
            <a:off x="487543" y="1749063"/>
            <a:ext cx="363505" cy="363600"/>
          </a:xfrm>
          <a:prstGeom prst="rect">
            <a:avLst/>
          </a:prstGeom>
        </p:spPr>
      </p:pic>
      <p:sp>
        <p:nvSpPr>
          <p:cNvPr id="32" name="Follow all of SAP"/>
          <p:cNvSpPr txBox="1"/>
          <p:nvPr userDrawn="1"/>
        </p:nvSpPr>
        <p:spPr bwMode="black">
          <a:xfrm>
            <a:off x="503866" y="1461002"/>
            <a:ext cx="1228229" cy="169277"/>
          </a:xfrm>
          <a:prstGeom prst="rect">
            <a:avLst/>
          </a:prstGeom>
          <a:noFill/>
        </p:spPr>
        <p:txBody>
          <a:bodyPr wrap="square" lIns="0" tIns="0" rIns="0" bIns="0" rtlCol="0" anchor="b">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pic>
        <p:nvPicPr>
          <p:cNvPr id="10" name="Picture 9">
            <a:extLst>
              <a:ext uri="{FF2B5EF4-FFF2-40B4-BE49-F238E27FC236}">
                <a16:creationId xmlns:a16="http://schemas.microsoft.com/office/drawing/2014/main" id="{B52751AB-4D48-4CCE-9841-8BD8C096DD54}"/>
              </a:ext>
            </a:extLst>
          </p:cNvPr>
          <p:cNvPicPr>
            <a:picLocks noChangeAspect="1"/>
          </p:cNvPicPr>
          <p:nvPr userDrawn="1"/>
        </p:nvPicPr>
        <p:blipFill>
          <a:blip r:embed="rId13"/>
          <a:stretch>
            <a:fillRect/>
          </a:stretch>
        </p:blipFill>
        <p:spPr>
          <a:xfrm>
            <a:off x="503866" y="507365"/>
            <a:ext cx="1908713" cy="144000"/>
          </a:xfrm>
          <a:prstGeom prst="rect">
            <a:avLst/>
          </a:prstGeom>
        </p:spPr>
      </p:pic>
    </p:spTree>
    <p:extLst>
      <p:ext uri="{BB962C8B-B14F-4D97-AF65-F5344CB8AC3E}">
        <p14:creationId xmlns:p14="http://schemas.microsoft.com/office/powerpoint/2010/main" val="33697642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3870" y="1620000"/>
            <a:ext cx="11183564"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3870" y="504000"/>
            <a:ext cx="11183564"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40235533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dt="0"/>
  <p:txStyles>
    <p:titleStyle>
      <a:lvl1pPr algn="l" defTabSz="1088231" rtl="0" eaLnBrk="1" latinLnBrk="0" hangingPunct="1">
        <a:spcBef>
          <a:spcPct val="0"/>
        </a:spcBef>
        <a:buNone/>
        <a:defRPr sz="2399" b="1" kern="1200" baseline="0">
          <a:solidFill>
            <a:schemeClr val="tx1"/>
          </a:solidFill>
          <a:latin typeface="+mj-lt"/>
          <a:ea typeface="+mj-ea"/>
          <a:cs typeface="+mj-cs"/>
        </a:defRPr>
      </a:lvl1pPr>
    </p:titleStyle>
    <p:bodyStyle>
      <a:lvl1pPr marL="0" indent="0" algn="l" defTabSz="1088231" rtl="0" eaLnBrk="1" latinLnBrk="0" hangingPunct="1">
        <a:spcBef>
          <a:spcPts val="1799"/>
        </a:spcBef>
        <a:buClr>
          <a:schemeClr val="accent1"/>
        </a:buClr>
        <a:buSzPct val="80000"/>
        <a:buFontTx/>
        <a:buNone/>
        <a:defRPr sz="1999" b="0" kern="1200">
          <a:solidFill>
            <a:schemeClr val="tx1"/>
          </a:solidFill>
          <a:latin typeface="+mn-lt"/>
          <a:ea typeface="+mn-ea"/>
          <a:cs typeface="+mn-cs"/>
        </a:defRPr>
      </a:lvl1pPr>
      <a:lvl2pPr marL="179910" indent="-179910" algn="l" defTabSz="1088231" rtl="0" eaLnBrk="1" latinLnBrk="0" hangingPunct="1">
        <a:spcBef>
          <a:spcPts val="600"/>
        </a:spcBef>
        <a:buClr>
          <a:schemeClr val="accent1"/>
        </a:buClr>
        <a:buSzPct val="100000"/>
        <a:buFont typeface="Wingdings" pitchFamily="2" charset="2"/>
        <a:buChar char="§"/>
        <a:defRPr sz="1799" kern="1200">
          <a:solidFill>
            <a:schemeClr val="tx1"/>
          </a:solidFill>
          <a:latin typeface="+mn-lt"/>
          <a:ea typeface="+mn-ea"/>
          <a:cs typeface="+mn-cs"/>
        </a:defRPr>
      </a:lvl2pPr>
      <a:lvl3pPr marL="358667" indent="-179334" algn="l" defTabSz="1088231" rtl="0" eaLnBrk="1" latinLnBrk="0" hangingPunct="1">
        <a:spcBef>
          <a:spcPts val="300"/>
        </a:spcBef>
        <a:buClr>
          <a:schemeClr val="tx1"/>
        </a:buClr>
        <a:buSzPct val="100000"/>
        <a:buFont typeface="Arial" panose="020B0604020202020204" pitchFamily="34" charset="0"/>
        <a:buChar char="–"/>
        <a:defRPr lang="en-US" sz="1799" kern="1200" noProof="0" dirty="0" smtClean="0">
          <a:solidFill>
            <a:schemeClr val="tx1"/>
          </a:solidFill>
          <a:latin typeface="+mn-lt"/>
          <a:ea typeface="+mn-ea"/>
          <a:cs typeface="+mn-cs"/>
        </a:defRPr>
      </a:lvl3pPr>
      <a:lvl4pPr marL="539730" indent="-179910" algn="l" defTabSz="1088231"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640" indent="-179910" algn="l" defTabSz="1088231"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2637"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6pPr>
      <a:lvl7pPr marL="3536753"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7pPr>
      <a:lvl8pPr marL="4080868"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8pPr>
      <a:lvl9pPr marL="4624985"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9pPr>
    </p:bodyStyle>
    <p:otherStyle>
      <a:defPPr>
        <a:defRPr lang="de-DE"/>
      </a:defPPr>
      <a:lvl1pPr marL="0" algn="l" defTabSz="1088231" rtl="0" eaLnBrk="1" latinLnBrk="0" hangingPunct="1">
        <a:defRPr sz="2099" kern="1200">
          <a:solidFill>
            <a:schemeClr val="tx1"/>
          </a:solidFill>
          <a:latin typeface="+mn-lt"/>
          <a:ea typeface="+mn-ea"/>
          <a:cs typeface="+mn-cs"/>
        </a:defRPr>
      </a:lvl1pPr>
      <a:lvl2pPr marL="544116" algn="l" defTabSz="1088231" rtl="0" eaLnBrk="1" latinLnBrk="0" hangingPunct="1">
        <a:defRPr sz="2099" kern="1200">
          <a:solidFill>
            <a:schemeClr val="tx1"/>
          </a:solidFill>
          <a:latin typeface="+mn-lt"/>
          <a:ea typeface="+mn-ea"/>
          <a:cs typeface="+mn-cs"/>
        </a:defRPr>
      </a:lvl2pPr>
      <a:lvl3pPr marL="1088231" algn="l" defTabSz="1088231" rtl="0" eaLnBrk="1" latinLnBrk="0" hangingPunct="1">
        <a:defRPr sz="2099" kern="1200">
          <a:solidFill>
            <a:schemeClr val="tx1"/>
          </a:solidFill>
          <a:latin typeface="+mn-lt"/>
          <a:ea typeface="+mn-ea"/>
          <a:cs typeface="+mn-cs"/>
        </a:defRPr>
      </a:lvl3pPr>
      <a:lvl4pPr marL="1632347" algn="l" defTabSz="1088231" rtl="0" eaLnBrk="1" latinLnBrk="0" hangingPunct="1">
        <a:defRPr sz="2099" kern="1200">
          <a:solidFill>
            <a:schemeClr val="tx1"/>
          </a:solidFill>
          <a:latin typeface="+mn-lt"/>
          <a:ea typeface="+mn-ea"/>
          <a:cs typeface="+mn-cs"/>
        </a:defRPr>
      </a:lvl4pPr>
      <a:lvl5pPr marL="2176463" algn="l" defTabSz="1088231" rtl="0" eaLnBrk="1" latinLnBrk="0" hangingPunct="1">
        <a:defRPr sz="2099" kern="1200">
          <a:solidFill>
            <a:schemeClr val="tx1"/>
          </a:solidFill>
          <a:latin typeface="+mn-lt"/>
          <a:ea typeface="+mn-ea"/>
          <a:cs typeface="+mn-cs"/>
        </a:defRPr>
      </a:lvl5pPr>
      <a:lvl6pPr marL="2720580" algn="l" defTabSz="1088231" rtl="0" eaLnBrk="1" latinLnBrk="0" hangingPunct="1">
        <a:defRPr sz="2099" kern="1200">
          <a:solidFill>
            <a:schemeClr val="tx1"/>
          </a:solidFill>
          <a:latin typeface="+mn-lt"/>
          <a:ea typeface="+mn-ea"/>
          <a:cs typeface="+mn-cs"/>
        </a:defRPr>
      </a:lvl6pPr>
      <a:lvl7pPr marL="3264695" algn="l" defTabSz="1088231" rtl="0" eaLnBrk="1" latinLnBrk="0" hangingPunct="1">
        <a:defRPr sz="2099" kern="1200">
          <a:solidFill>
            <a:schemeClr val="tx1"/>
          </a:solidFill>
          <a:latin typeface="+mn-lt"/>
          <a:ea typeface="+mn-ea"/>
          <a:cs typeface="+mn-cs"/>
        </a:defRPr>
      </a:lvl7pPr>
      <a:lvl8pPr marL="3808811" algn="l" defTabSz="1088231" rtl="0" eaLnBrk="1" latinLnBrk="0" hangingPunct="1">
        <a:defRPr sz="2099" kern="1200">
          <a:solidFill>
            <a:schemeClr val="tx1"/>
          </a:solidFill>
          <a:latin typeface="+mn-lt"/>
          <a:ea typeface="+mn-ea"/>
          <a:cs typeface="+mn-cs"/>
        </a:defRPr>
      </a:lvl8pPr>
      <a:lvl9pPr marL="4352927" algn="l" defTabSz="1088231" rtl="0" eaLnBrk="1" latinLnBrk="0" hangingPunct="1">
        <a:defRPr sz="20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pinturastekno.com.ar/" TargetMode="External"/><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EC48A52B-BDC0-41C2-898A-8A1C2B850A92}"/>
              </a:ext>
            </a:extLst>
          </p:cNvPr>
          <p:cNvSpPr>
            <a:spLocks noGrp="1"/>
          </p:cNvSpPr>
          <p:nvPr>
            <p:ph type="body" sz="quarter" idx="11"/>
          </p:nvPr>
        </p:nvSpPr>
        <p:spPr>
          <a:xfrm>
            <a:off x="521818" y="1991367"/>
            <a:ext cx="6899399" cy="3608943"/>
          </a:xfrm>
        </p:spPr>
        <p:txBody>
          <a:bodyPr/>
          <a:lstStyle/>
          <a:p>
            <a:pPr algn="just"/>
            <a:r>
              <a:rPr lang="es-ES_tradnl" dirty="0">
                <a:latin typeface="Arial (Body)"/>
              </a:rPr>
              <a:t>Desafíos y oportunidades</a:t>
            </a:r>
          </a:p>
          <a:p>
            <a:pPr lvl="1" algn="just"/>
            <a:r>
              <a:rPr lang="es-ES_tradnl" dirty="0">
                <a:latin typeface="Arial (Body)"/>
              </a:rPr>
              <a:t>El sistema de gestión que utilizaban no otorgaba información instantánea ni permitía centralizar la facturación. </a:t>
            </a:r>
          </a:p>
          <a:p>
            <a:pPr lvl="1" algn="just"/>
            <a:r>
              <a:rPr lang="es-ES_tradnl" dirty="0">
                <a:latin typeface="Arial (Body)"/>
              </a:rPr>
              <a:t>Requerían un ERP robusto y confiable, con la capacidad de registrar de manera segura todos los procesos de la compañía.</a:t>
            </a:r>
          </a:p>
          <a:p>
            <a:pPr algn="just"/>
            <a:r>
              <a:rPr lang="es-ES_tradnl" dirty="0">
                <a:latin typeface="Arial (Body)"/>
              </a:rPr>
              <a:t>¿Por qué SAP y </a:t>
            </a:r>
            <a:r>
              <a:rPr lang="es-ES_tradnl" dirty="0" err="1" smtClean="0">
                <a:latin typeface="Arial (Body)"/>
              </a:rPr>
              <a:t>Seidor</a:t>
            </a:r>
            <a:r>
              <a:rPr lang="es-ES_tradnl" dirty="0" smtClean="0">
                <a:latin typeface="Arial (Body)"/>
              </a:rPr>
              <a:t>?</a:t>
            </a:r>
            <a:endParaRPr lang="es-ES_tradnl" dirty="0">
              <a:latin typeface="Arial (Body)"/>
            </a:endParaRPr>
          </a:p>
          <a:p>
            <a:pPr lvl="1" algn="just"/>
            <a:r>
              <a:rPr lang="es-ES_tradnl" dirty="0">
                <a:latin typeface="Arial (Body)"/>
              </a:rPr>
              <a:t>SAP Business One es un sistema de categoría mundial que tiene la capacidad de adaptarse a las necesidades específicas de cada negocio. </a:t>
            </a:r>
          </a:p>
          <a:p>
            <a:pPr lvl="1" algn="just"/>
            <a:r>
              <a:rPr lang="es-ES_tradnl" dirty="0" err="1" smtClean="0">
                <a:latin typeface="Arial (Body)"/>
              </a:rPr>
              <a:t>Seidor</a:t>
            </a:r>
            <a:r>
              <a:rPr lang="es-ES_tradnl" dirty="0" smtClean="0">
                <a:latin typeface="Arial (Body)"/>
              </a:rPr>
              <a:t>, a través de su </a:t>
            </a:r>
            <a:r>
              <a:rPr lang="es-ES_tradnl" dirty="0" err="1" smtClean="0">
                <a:latin typeface="Arial (Body)"/>
              </a:rPr>
              <a:t>partner</a:t>
            </a:r>
            <a:r>
              <a:rPr lang="es-ES_tradnl" dirty="0" smtClean="0">
                <a:latin typeface="Arial (Body)"/>
              </a:rPr>
              <a:t> en Mendoza,</a:t>
            </a:r>
            <a:r>
              <a:rPr lang="es-ES_tradnl" dirty="0" smtClean="0">
                <a:latin typeface="Arial (Body)"/>
              </a:rPr>
              <a:t> </a:t>
            </a:r>
            <a:r>
              <a:rPr lang="es-ES_tradnl" dirty="0">
                <a:latin typeface="Arial (Body)"/>
              </a:rPr>
              <a:t>dispuso un equipo de profesionales sólido y eficiente que resolvió los desafíos que surgieron durante la implementación. </a:t>
            </a:r>
          </a:p>
          <a:p>
            <a:pPr algn="just"/>
            <a:r>
              <a:rPr lang="es-ES_tradnl" dirty="0">
                <a:latin typeface="Arial (Body)"/>
              </a:rPr>
              <a:t>Beneficios y resultados</a:t>
            </a:r>
          </a:p>
          <a:p>
            <a:pPr lvl="1" algn="just"/>
            <a:r>
              <a:rPr lang="es-ES_tradnl" dirty="0"/>
              <a:t>SAP Business One permitió constituir un sistema de datos actualizado en tiempo real y accesible para todos los colaboradores. </a:t>
            </a:r>
          </a:p>
          <a:p>
            <a:pPr lvl="1" algn="just"/>
            <a:r>
              <a:rPr lang="es-ES_tradnl" dirty="0"/>
              <a:t>Se obtuvo un incremento en el control de los procesos de producción mediante registros confiables de todo lo que sucede dentro de la compañía. </a:t>
            </a:r>
          </a:p>
          <a:p>
            <a:pPr lvl="1" algn="just"/>
            <a:r>
              <a:rPr lang="es-ES_tradnl" dirty="0"/>
              <a:t>El aumento de la trazabilidad del inventario de materia prima disponible brindó acceso a información valiosa para la toma de decisiones. </a:t>
            </a:r>
          </a:p>
        </p:txBody>
      </p:sp>
      <p:sp>
        <p:nvSpPr>
          <p:cNvPr id="47" name="Title 3">
            <a:extLst>
              <a:ext uri="{FF2B5EF4-FFF2-40B4-BE49-F238E27FC236}">
                <a16:creationId xmlns:a16="http://schemas.microsoft.com/office/drawing/2014/main" id="{F7704D95-64C3-B64B-ACB8-51D12CFC3229}"/>
              </a:ext>
            </a:extLst>
          </p:cNvPr>
          <p:cNvSpPr>
            <a:spLocks noGrp="1"/>
          </p:cNvSpPr>
          <p:nvPr>
            <p:ph type="title"/>
          </p:nvPr>
        </p:nvSpPr>
        <p:spPr>
          <a:xfrm>
            <a:off x="503868" y="610907"/>
            <a:ext cx="7090154" cy="553998"/>
          </a:xfrm>
        </p:spPr>
        <p:txBody>
          <a:bodyPr/>
          <a:lstStyle/>
          <a:p>
            <a:r>
              <a:rPr lang="es-ES_tradnl" dirty="0" err="1">
                <a:solidFill>
                  <a:srgbClr val="000000"/>
                </a:solidFill>
                <a:latin typeface="Arial (Headings)"/>
              </a:rPr>
              <a:t>Tekno</a:t>
            </a:r>
            <a:r>
              <a:rPr lang="es-ES_tradnl" dirty="0">
                <a:solidFill>
                  <a:srgbClr val="000000"/>
                </a:solidFill>
                <a:latin typeface="Arial (Headings)"/>
              </a:rPr>
              <a:t> Argentina S.A. incrementó los parámetros de control de su negocio junto a </a:t>
            </a:r>
            <a:r>
              <a:rPr lang="es-ES_tradnl" dirty="0">
                <a:solidFill>
                  <a:schemeClr val="accent1"/>
                </a:solidFill>
                <a:latin typeface="Arial (Headings)"/>
              </a:rPr>
              <a:t>SAP Business One</a:t>
            </a:r>
            <a:r>
              <a:rPr lang="es-ES_tradnl" baseline="30000" dirty="0">
                <a:solidFill>
                  <a:schemeClr val="accent1"/>
                </a:solidFill>
                <a:latin typeface="Arial (Headings)"/>
              </a:rPr>
              <a:t>®</a:t>
            </a:r>
            <a:endParaRPr lang="es-ES_tradnl" dirty="0">
              <a:latin typeface="Arial (Headings)"/>
            </a:endParaRPr>
          </a:p>
        </p:txBody>
      </p:sp>
      <p:sp>
        <p:nvSpPr>
          <p:cNvPr id="78" name="Text Placeholder 12">
            <a:extLst>
              <a:ext uri="{FF2B5EF4-FFF2-40B4-BE49-F238E27FC236}">
                <a16:creationId xmlns:a16="http://schemas.microsoft.com/office/drawing/2014/main" id="{83CE8B2B-517A-5448-9EC0-6CEEEA422851}"/>
              </a:ext>
            </a:extLst>
          </p:cNvPr>
          <p:cNvSpPr>
            <a:spLocks noGrp="1"/>
          </p:cNvSpPr>
          <p:nvPr>
            <p:ph type="body" sz="quarter" idx="12"/>
          </p:nvPr>
        </p:nvSpPr>
        <p:spPr>
          <a:xfrm>
            <a:off x="8125060" y="1431554"/>
            <a:ext cx="3697378" cy="1116000"/>
          </a:xfrm>
        </p:spPr>
        <p:txBody>
          <a:bodyPr/>
          <a:lstStyle/>
          <a:p>
            <a:r>
              <a:rPr lang="es-ES_tradnl" dirty="0">
                <a:latin typeface="Arial (Body)"/>
              </a:rPr>
              <a:t>“SAP Business </a:t>
            </a:r>
            <a:r>
              <a:rPr lang="es-ES_tradnl" dirty="0" err="1">
                <a:latin typeface="Arial (Body)"/>
              </a:rPr>
              <a:t>One</a:t>
            </a:r>
            <a:r>
              <a:rPr lang="es-ES_tradnl" dirty="0">
                <a:latin typeface="Arial (Body)"/>
              </a:rPr>
              <a:t> nos brinda la seguridad de saber que todos los procesos quedan registrados. Ofrece confiabilidad en los datos y registros, habilitando una </a:t>
            </a:r>
            <a:r>
              <a:rPr lang="es-ES_tradnl" b="1" dirty="0">
                <a:solidFill>
                  <a:schemeClr val="accent1"/>
                </a:solidFill>
                <a:latin typeface="Arial (Body)"/>
              </a:rPr>
              <a:t>toma de decisiones más inteligente</a:t>
            </a:r>
            <a:r>
              <a:rPr lang="es-ES_tradnl" dirty="0">
                <a:latin typeface="Arial (Body)"/>
              </a:rPr>
              <a:t>”. </a:t>
            </a:r>
          </a:p>
          <a:p>
            <a:endParaRPr lang="es-ES_tradnl" sz="900" dirty="0">
              <a:latin typeface="Arial (Body)"/>
            </a:endParaRPr>
          </a:p>
          <a:p>
            <a:r>
              <a:rPr lang="es-ES_tradnl" sz="900" dirty="0"/>
              <a:t>Edgardo Sierra, Gerente General, </a:t>
            </a:r>
            <a:r>
              <a:rPr lang="es-ES_tradnl" sz="900" dirty="0" err="1"/>
              <a:t>Tekno</a:t>
            </a:r>
            <a:r>
              <a:rPr lang="es-ES_tradnl" sz="900" dirty="0"/>
              <a:t> Argentina S.A.</a:t>
            </a:r>
          </a:p>
        </p:txBody>
      </p:sp>
      <p:sp>
        <p:nvSpPr>
          <p:cNvPr id="64" name="Text Placeholder 71">
            <a:extLst>
              <a:ext uri="{FF2B5EF4-FFF2-40B4-BE49-F238E27FC236}">
                <a16:creationId xmlns:a16="http://schemas.microsoft.com/office/drawing/2014/main" id="{165ECD00-9BE4-394D-A1EE-8C87C4EB694D}"/>
              </a:ext>
            </a:extLst>
          </p:cNvPr>
          <p:cNvSpPr>
            <a:spLocks noGrp="1"/>
          </p:cNvSpPr>
          <p:nvPr>
            <p:ph type="body" sz="quarter" idx="13"/>
          </p:nvPr>
        </p:nvSpPr>
        <p:spPr>
          <a:xfrm>
            <a:off x="503868" y="5805345"/>
            <a:ext cx="932672" cy="656024"/>
          </a:xfrm>
        </p:spPr>
        <p:txBody>
          <a:bodyPr/>
          <a:lstStyle/>
          <a:p>
            <a:r>
              <a:rPr lang="en-US" dirty="0" err="1"/>
              <a:t>Tekno</a:t>
            </a:r>
            <a:r>
              <a:rPr lang="en-US" dirty="0"/>
              <a:t> Argentina S.A.  </a:t>
            </a:r>
          </a:p>
          <a:p>
            <a:pPr lvl="1"/>
            <a:r>
              <a:rPr lang="en-US" dirty="0"/>
              <a:t>Mendoza, Argentina</a:t>
            </a:r>
            <a:br>
              <a:rPr lang="en-US" dirty="0"/>
            </a:br>
            <a:r>
              <a:rPr lang="en-US" dirty="0">
                <a:hlinkClick r:id="rId3"/>
              </a:rPr>
              <a:t>www.pinturastekno.com.ar</a:t>
            </a:r>
            <a:r>
              <a:rPr lang="en-US" dirty="0"/>
              <a:t> </a:t>
            </a:r>
          </a:p>
          <a:p>
            <a:pPr lvl="1"/>
            <a:endParaRPr lang="en-US" dirty="0"/>
          </a:p>
        </p:txBody>
      </p:sp>
      <p:sp>
        <p:nvSpPr>
          <p:cNvPr id="79" name="Text Placeholder 78">
            <a:extLst>
              <a:ext uri="{FF2B5EF4-FFF2-40B4-BE49-F238E27FC236}">
                <a16:creationId xmlns:a16="http://schemas.microsoft.com/office/drawing/2014/main" id="{82441403-B070-447B-AAE9-75B1F2E49CBB}"/>
              </a:ext>
            </a:extLst>
          </p:cNvPr>
          <p:cNvSpPr>
            <a:spLocks noGrp="1"/>
          </p:cNvSpPr>
          <p:nvPr>
            <p:ph type="body" sz="quarter" idx="14"/>
          </p:nvPr>
        </p:nvSpPr>
        <p:spPr>
          <a:xfrm>
            <a:off x="1783938" y="5805345"/>
            <a:ext cx="863775" cy="539859"/>
          </a:xfrm>
        </p:spPr>
        <p:txBody>
          <a:bodyPr/>
          <a:lstStyle/>
          <a:p>
            <a:r>
              <a:rPr lang="es-ES_tradnl" dirty="0"/>
              <a:t>Industria</a:t>
            </a:r>
          </a:p>
          <a:p>
            <a:pPr lvl="1"/>
            <a:r>
              <a:rPr lang="es-ES_tradnl" dirty="0"/>
              <a:t>Productos de consumo</a:t>
            </a:r>
          </a:p>
        </p:txBody>
      </p:sp>
      <p:sp>
        <p:nvSpPr>
          <p:cNvPr id="80" name="Text Placeholder 79">
            <a:extLst>
              <a:ext uri="{FF2B5EF4-FFF2-40B4-BE49-F238E27FC236}">
                <a16:creationId xmlns:a16="http://schemas.microsoft.com/office/drawing/2014/main" id="{1C567647-C0B9-415D-890D-1A60F4FF5FF0}"/>
              </a:ext>
            </a:extLst>
          </p:cNvPr>
          <p:cNvSpPr>
            <a:spLocks noGrp="1"/>
          </p:cNvSpPr>
          <p:nvPr>
            <p:ph type="body" sz="quarter" idx="15"/>
          </p:nvPr>
        </p:nvSpPr>
        <p:spPr>
          <a:xfrm>
            <a:off x="4300407" y="5805345"/>
            <a:ext cx="822769" cy="539859"/>
          </a:xfrm>
        </p:spPr>
        <p:txBody>
          <a:bodyPr/>
          <a:lstStyle/>
          <a:p>
            <a:r>
              <a:rPr lang="es-ES_tradnl" dirty="0"/>
              <a:t>Colaboradores</a:t>
            </a:r>
          </a:p>
          <a:p>
            <a:pPr lvl="1"/>
            <a:r>
              <a:rPr lang="es-ES_tradnl" dirty="0"/>
              <a:t>78</a:t>
            </a:r>
          </a:p>
        </p:txBody>
      </p:sp>
      <p:sp>
        <p:nvSpPr>
          <p:cNvPr id="83" name="Text Placeholder 82">
            <a:extLst>
              <a:ext uri="{FF2B5EF4-FFF2-40B4-BE49-F238E27FC236}">
                <a16:creationId xmlns:a16="http://schemas.microsoft.com/office/drawing/2014/main" id="{7361EAF7-ACF7-4B33-8483-2DB286AF2647}"/>
              </a:ext>
            </a:extLst>
          </p:cNvPr>
          <p:cNvSpPr>
            <a:spLocks noGrp="1"/>
          </p:cNvSpPr>
          <p:nvPr>
            <p:ph type="body" sz="quarter" idx="19"/>
          </p:nvPr>
        </p:nvSpPr>
        <p:spPr>
          <a:xfrm>
            <a:off x="2793928" y="5805345"/>
            <a:ext cx="1259672" cy="783600"/>
          </a:xfrm>
        </p:spPr>
        <p:txBody>
          <a:bodyPr/>
          <a:lstStyle/>
          <a:p>
            <a:r>
              <a:rPr lang="es-ES_tradnl" dirty="0"/>
              <a:t>Productos y servicios</a:t>
            </a:r>
          </a:p>
          <a:p>
            <a:pPr lvl="1"/>
            <a:r>
              <a:rPr lang="es-ES_tradnl" dirty="0"/>
              <a:t>Fabricación y comercialización de pinturas para hogar, obra o industria</a:t>
            </a:r>
          </a:p>
        </p:txBody>
      </p:sp>
      <p:sp>
        <p:nvSpPr>
          <p:cNvPr id="84" name="Text Placeholder 83">
            <a:extLst>
              <a:ext uri="{FF2B5EF4-FFF2-40B4-BE49-F238E27FC236}">
                <a16:creationId xmlns:a16="http://schemas.microsoft.com/office/drawing/2014/main" id="{6CC6D01B-9C1E-484D-8452-A1FB3E317FD7}"/>
              </a:ext>
            </a:extLst>
          </p:cNvPr>
          <p:cNvSpPr>
            <a:spLocks noGrp="1"/>
          </p:cNvSpPr>
          <p:nvPr>
            <p:ph type="body" sz="quarter" idx="21"/>
          </p:nvPr>
        </p:nvSpPr>
        <p:spPr>
          <a:xfrm>
            <a:off x="5369983" y="5822508"/>
            <a:ext cx="1259672" cy="540000"/>
          </a:xfrm>
        </p:spPr>
        <p:txBody>
          <a:bodyPr/>
          <a:lstStyle/>
          <a:p>
            <a:r>
              <a:rPr lang="es-ES_tradnl" dirty="0"/>
              <a:t>Soluciones de SAP</a:t>
            </a:r>
          </a:p>
          <a:p>
            <a:pPr lvl="1"/>
            <a:r>
              <a:rPr lang="es-ES_tradnl" dirty="0"/>
              <a:t>SAP Business </a:t>
            </a:r>
            <a:r>
              <a:rPr lang="es-ES_tradnl" dirty="0" err="1"/>
              <a:t>One</a:t>
            </a:r>
            <a:endParaRPr lang="es-ES_tradnl" dirty="0"/>
          </a:p>
        </p:txBody>
      </p:sp>
      <p:sp>
        <p:nvSpPr>
          <p:cNvPr id="15" name="Text Placeholder 14">
            <a:extLst>
              <a:ext uri="{FF2B5EF4-FFF2-40B4-BE49-F238E27FC236}">
                <a16:creationId xmlns:a16="http://schemas.microsoft.com/office/drawing/2014/main" id="{D4F6BA29-A1F7-4FB1-A36D-42EE07A5B756}"/>
              </a:ext>
            </a:extLst>
          </p:cNvPr>
          <p:cNvSpPr>
            <a:spLocks noGrp="1"/>
          </p:cNvSpPr>
          <p:nvPr>
            <p:ph type="body" sz="quarter" idx="22"/>
          </p:nvPr>
        </p:nvSpPr>
        <p:spPr>
          <a:xfrm>
            <a:off x="8124297" y="2817681"/>
            <a:ext cx="1897034" cy="784223"/>
          </a:xfrm>
        </p:spPr>
        <p:txBody>
          <a:bodyPr/>
          <a:lstStyle/>
          <a:p>
            <a:r>
              <a:rPr lang="en-US" dirty="0"/>
              <a:t>59</a:t>
            </a:r>
          </a:p>
        </p:txBody>
      </p:sp>
      <p:sp>
        <p:nvSpPr>
          <p:cNvPr id="16" name="Text Placeholder 15">
            <a:extLst>
              <a:ext uri="{FF2B5EF4-FFF2-40B4-BE49-F238E27FC236}">
                <a16:creationId xmlns:a16="http://schemas.microsoft.com/office/drawing/2014/main" id="{53990FB6-D857-4B9E-ADFC-2FCA4782598D}"/>
              </a:ext>
            </a:extLst>
          </p:cNvPr>
          <p:cNvSpPr>
            <a:spLocks noGrp="1"/>
          </p:cNvSpPr>
          <p:nvPr>
            <p:ph type="body" sz="quarter" idx="23"/>
          </p:nvPr>
        </p:nvSpPr>
        <p:spPr>
          <a:xfrm>
            <a:off x="8124297" y="3508532"/>
            <a:ext cx="1674490" cy="648000"/>
          </a:xfrm>
        </p:spPr>
        <p:txBody>
          <a:bodyPr/>
          <a:lstStyle/>
          <a:p>
            <a:r>
              <a:rPr lang="en-US" dirty="0"/>
              <a:t>Años de </a:t>
            </a:r>
            <a:r>
              <a:rPr lang="en-US" dirty="0" err="1"/>
              <a:t>experiencia</a:t>
            </a:r>
            <a:r>
              <a:rPr lang="en-US" dirty="0"/>
              <a:t> </a:t>
            </a:r>
            <a:r>
              <a:rPr lang="en-US" dirty="0" err="1"/>
              <a:t>en</a:t>
            </a:r>
            <a:r>
              <a:rPr lang="en-US" dirty="0"/>
              <a:t> la </a:t>
            </a:r>
            <a:r>
              <a:rPr lang="en-US" dirty="0" err="1"/>
              <a:t>industria</a:t>
            </a:r>
            <a:r>
              <a:rPr lang="en-US" dirty="0"/>
              <a:t>.</a:t>
            </a:r>
          </a:p>
        </p:txBody>
      </p:sp>
      <p:sp>
        <p:nvSpPr>
          <p:cNvPr id="56" name="object 13">
            <a:extLst>
              <a:ext uri="{FF2B5EF4-FFF2-40B4-BE49-F238E27FC236}">
                <a16:creationId xmlns:a16="http://schemas.microsoft.com/office/drawing/2014/main" id="{DB731EBF-99DE-AA41-A235-C7254DDE979F}"/>
              </a:ext>
            </a:extLst>
          </p:cNvPr>
          <p:cNvSpPr/>
          <p:nvPr/>
        </p:nvSpPr>
        <p:spPr>
          <a:xfrm>
            <a:off x="0" y="5642843"/>
            <a:ext cx="12190026" cy="0"/>
          </a:xfrm>
          <a:custGeom>
            <a:avLst/>
            <a:gdLst/>
            <a:ahLst/>
            <a:cxnLst/>
            <a:rect l="l" t="t" r="r" b="b"/>
            <a:pathLst>
              <a:path w="20104100">
                <a:moveTo>
                  <a:pt x="0" y="0"/>
                </a:moveTo>
                <a:lnTo>
                  <a:pt x="20104099" y="0"/>
                </a:lnTo>
              </a:path>
            </a:pathLst>
          </a:custGeom>
          <a:ln w="28575">
            <a:solidFill>
              <a:schemeClr val="accent1"/>
            </a:solidFill>
          </a:ln>
          <a:effectLst/>
        </p:spPr>
        <p:txBody>
          <a:bodyPr wrap="square" lIns="0" tIns="0" rIns="0" bIns="0" rtlCol="0"/>
          <a:lstStyle/>
          <a:p>
            <a:pPr defTabSz="1088449"/>
            <a:endParaRPr lang="en-US" sz="662" dirty="0">
              <a:solidFill>
                <a:srgbClr val="000000"/>
              </a:solidFill>
              <a:latin typeface="Arial"/>
            </a:endParaRPr>
          </a:p>
        </p:txBody>
      </p:sp>
      <p:sp>
        <p:nvSpPr>
          <p:cNvPr id="24" name="Text Placeholder 16">
            <a:extLst>
              <a:ext uri="{FF2B5EF4-FFF2-40B4-BE49-F238E27FC236}">
                <a16:creationId xmlns:a16="http://schemas.microsoft.com/office/drawing/2014/main" id="{1B3903CB-1A56-452D-9B45-6379E15B5AC8}"/>
              </a:ext>
            </a:extLst>
          </p:cNvPr>
          <p:cNvSpPr txBox="1">
            <a:spLocks/>
          </p:cNvSpPr>
          <p:nvPr/>
        </p:nvSpPr>
        <p:spPr>
          <a:xfrm rot="16200000">
            <a:off x="-1644350" y="3677883"/>
            <a:ext cx="3516277" cy="184666"/>
          </a:xfrm>
          <a:prstGeom prst="rect">
            <a:avLst/>
          </a:prstGeom>
        </p:spPr>
        <p:txBody>
          <a:bodyPr lIns="0" tIns="0" rIns="0" bIns="0">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buClr>
                <a:schemeClr val="tx2">
                  <a:lumMod val="90000"/>
                </a:schemeClr>
              </a:buClr>
              <a:buSzTx/>
              <a:defRPr/>
            </a:pPr>
            <a:r>
              <a:rPr lang="en-US" sz="600">
                <a:solidFill>
                  <a:schemeClr val="tx2">
                    <a:lumMod val="90000"/>
                  </a:schemeClr>
                </a:solidFill>
              </a:rPr>
              <a:t>© 2021 </a:t>
            </a:r>
            <a:r>
              <a:rPr lang="en-US" sz="600" dirty="0">
                <a:solidFill>
                  <a:schemeClr val="tx2">
                    <a:lumMod val="90000"/>
                  </a:schemeClr>
                </a:solidFill>
              </a:rPr>
              <a:t>SAP SE o una </a:t>
            </a:r>
            <a:r>
              <a:rPr lang="en-US" sz="600" dirty="0" err="1">
                <a:solidFill>
                  <a:schemeClr val="tx2">
                    <a:lumMod val="90000"/>
                  </a:schemeClr>
                </a:solidFill>
              </a:rPr>
              <a:t>empresa</a:t>
            </a:r>
            <a:r>
              <a:rPr lang="en-US" sz="600" dirty="0">
                <a:solidFill>
                  <a:schemeClr val="tx2">
                    <a:lumMod val="90000"/>
                  </a:schemeClr>
                </a:solidFill>
              </a:rPr>
              <a:t> filial de SAP. </a:t>
            </a:r>
            <a:r>
              <a:rPr lang="en-US" sz="600" dirty="0" err="1">
                <a:solidFill>
                  <a:schemeClr val="tx2">
                    <a:lumMod val="90000"/>
                  </a:schemeClr>
                </a:solidFill>
              </a:rPr>
              <a:t>Reservados</a:t>
            </a:r>
            <a:r>
              <a:rPr lang="en-US" sz="600" dirty="0">
                <a:solidFill>
                  <a:schemeClr val="tx2">
                    <a:lumMod val="90000"/>
                  </a:schemeClr>
                </a:solidFill>
              </a:rPr>
              <a:t> </a:t>
            </a:r>
            <a:r>
              <a:rPr lang="en-US" sz="600" dirty="0" err="1">
                <a:solidFill>
                  <a:schemeClr val="tx2">
                    <a:lumMod val="90000"/>
                  </a:schemeClr>
                </a:solidFill>
              </a:rPr>
              <a:t>todos</a:t>
            </a:r>
            <a:r>
              <a:rPr lang="en-US" sz="600" dirty="0">
                <a:solidFill>
                  <a:schemeClr val="tx2">
                    <a:lumMod val="90000"/>
                  </a:schemeClr>
                </a:solidFill>
              </a:rPr>
              <a:t> los derechos. </a:t>
            </a:r>
            <a:br>
              <a:rPr lang="en-US" sz="600" dirty="0">
                <a:solidFill>
                  <a:schemeClr val="tx2">
                    <a:lumMod val="90000"/>
                  </a:schemeClr>
                </a:solidFill>
              </a:rPr>
            </a:br>
            <a:r>
              <a:rPr lang="en-US" sz="600" dirty="0">
                <a:solidFill>
                  <a:schemeClr val="tx2">
                    <a:lumMod val="90000"/>
                  </a:schemeClr>
                </a:solidFill>
              </a:rPr>
              <a:t>Este </a:t>
            </a:r>
            <a:r>
              <a:rPr lang="en-US" sz="600" dirty="0" err="1">
                <a:solidFill>
                  <a:schemeClr val="tx2">
                    <a:lumMod val="90000"/>
                  </a:schemeClr>
                </a:solidFill>
              </a:rPr>
              <a:t>contenido</a:t>
            </a:r>
            <a:r>
              <a:rPr lang="en-US" sz="600" dirty="0">
                <a:solidFill>
                  <a:schemeClr val="tx2">
                    <a:lumMod val="90000"/>
                  </a:schemeClr>
                </a:solidFill>
              </a:rPr>
              <a:t> ha </a:t>
            </a:r>
            <a:r>
              <a:rPr lang="en-US" sz="600" dirty="0" err="1">
                <a:solidFill>
                  <a:schemeClr val="tx2">
                    <a:lumMod val="90000"/>
                  </a:schemeClr>
                </a:solidFill>
              </a:rPr>
              <a:t>sido</a:t>
            </a:r>
            <a:r>
              <a:rPr lang="en-US" sz="600" dirty="0">
                <a:solidFill>
                  <a:schemeClr val="tx2">
                    <a:lumMod val="90000"/>
                  </a:schemeClr>
                </a:solidFill>
              </a:rPr>
              <a:t> </a:t>
            </a:r>
            <a:r>
              <a:rPr lang="en-US" sz="600" dirty="0" err="1">
                <a:solidFill>
                  <a:schemeClr val="tx2">
                    <a:lumMod val="90000"/>
                  </a:schemeClr>
                </a:solidFill>
              </a:rPr>
              <a:t>aprobado</a:t>
            </a:r>
            <a:r>
              <a:rPr lang="en-US" sz="600" dirty="0">
                <a:solidFill>
                  <a:schemeClr val="tx2">
                    <a:lumMod val="90000"/>
                  </a:schemeClr>
                </a:solidFill>
              </a:rPr>
              <a:t> por el </a:t>
            </a:r>
            <a:r>
              <a:rPr lang="en-US" sz="600" dirty="0" err="1">
                <a:solidFill>
                  <a:schemeClr val="tx2">
                    <a:lumMod val="90000"/>
                  </a:schemeClr>
                </a:solidFill>
              </a:rPr>
              <a:t>cliente</a:t>
            </a:r>
            <a:r>
              <a:rPr lang="en-US" sz="600" dirty="0">
                <a:solidFill>
                  <a:schemeClr val="tx2">
                    <a:lumMod val="90000"/>
                  </a:schemeClr>
                </a:solidFill>
              </a:rPr>
              <a:t> y no </a:t>
            </a:r>
            <a:r>
              <a:rPr lang="en-US" sz="600" dirty="0" err="1">
                <a:solidFill>
                  <a:schemeClr val="tx2">
                    <a:lumMod val="90000"/>
                  </a:schemeClr>
                </a:solidFill>
              </a:rPr>
              <a:t>puede</a:t>
            </a:r>
            <a:r>
              <a:rPr lang="en-US" sz="600" dirty="0">
                <a:solidFill>
                  <a:schemeClr val="tx2">
                    <a:lumMod val="90000"/>
                  </a:schemeClr>
                </a:solidFill>
              </a:rPr>
              <a:t> ser </a:t>
            </a:r>
            <a:r>
              <a:rPr lang="en-US" sz="600" dirty="0" err="1">
                <a:solidFill>
                  <a:schemeClr val="tx2">
                    <a:lumMod val="90000"/>
                  </a:schemeClr>
                </a:solidFill>
              </a:rPr>
              <a:t>modificado</a:t>
            </a:r>
            <a:r>
              <a:rPr lang="en-US" sz="600" dirty="0">
                <a:solidFill>
                  <a:schemeClr val="tx2">
                    <a:lumMod val="90000"/>
                  </a:schemeClr>
                </a:solidFill>
              </a:rPr>
              <a:t> bajo </a:t>
            </a:r>
            <a:r>
              <a:rPr lang="en-US" sz="600" dirty="0" err="1">
                <a:solidFill>
                  <a:schemeClr val="tx2">
                    <a:lumMod val="90000"/>
                  </a:schemeClr>
                </a:solidFill>
              </a:rPr>
              <a:t>ninguna</a:t>
            </a:r>
            <a:r>
              <a:rPr lang="en-US" sz="600" dirty="0">
                <a:solidFill>
                  <a:schemeClr val="tx2">
                    <a:lumMod val="90000"/>
                  </a:schemeClr>
                </a:solidFill>
              </a:rPr>
              <a:t> </a:t>
            </a:r>
            <a:r>
              <a:rPr lang="en-US" sz="600" dirty="0" err="1">
                <a:solidFill>
                  <a:schemeClr val="tx2">
                    <a:lumMod val="90000"/>
                  </a:schemeClr>
                </a:solidFill>
              </a:rPr>
              <a:t>circunstancia</a:t>
            </a:r>
            <a:r>
              <a:rPr lang="en-US" sz="600" dirty="0">
                <a:solidFill>
                  <a:schemeClr val="tx2">
                    <a:lumMod val="90000"/>
                  </a:schemeClr>
                </a:solidFill>
              </a:rPr>
              <a:t>.</a:t>
            </a:r>
          </a:p>
        </p:txBody>
      </p:sp>
      <p:sp>
        <p:nvSpPr>
          <p:cNvPr id="34" name="Text Placeholder 69">
            <a:extLst>
              <a:ext uri="{FF2B5EF4-FFF2-40B4-BE49-F238E27FC236}">
                <a16:creationId xmlns:a16="http://schemas.microsoft.com/office/drawing/2014/main" id="{AE36E603-E0D2-4ECB-8644-5E79F7684046}"/>
              </a:ext>
            </a:extLst>
          </p:cNvPr>
          <p:cNvSpPr txBox="1">
            <a:spLocks/>
          </p:cNvSpPr>
          <p:nvPr/>
        </p:nvSpPr>
        <p:spPr bwMode="black">
          <a:xfrm>
            <a:off x="8124296" y="4602606"/>
            <a:ext cx="974028" cy="138463"/>
          </a:xfrm>
          <a:prstGeom prst="rect">
            <a:avLst/>
          </a:prstGeom>
        </p:spPr>
        <p:txBody>
          <a:bodyPr vert="horz" wrap="square" lIns="0" tIns="0" rIns="0" bIns="0" rtlCol="0">
            <a:noAutofit/>
          </a:bodyPr>
          <a:lstStyle>
            <a:lvl1pPr marL="0" indent="0" algn="l" defTabSz="1088558" rtl="0" eaLnBrk="1" latinLnBrk="0" hangingPunct="1">
              <a:spcBef>
                <a:spcPts val="0"/>
              </a:spcBef>
              <a:buClr>
                <a:schemeClr val="accent1"/>
              </a:buClr>
              <a:buSzPct val="80000"/>
              <a:buFontTx/>
              <a:buNone/>
              <a:defRPr sz="800" b="1" kern="1200">
                <a:solidFill>
                  <a:schemeClr val="tx1"/>
                </a:solidFill>
                <a:latin typeface="+mn-lt"/>
                <a:ea typeface="+mn-ea"/>
                <a:cs typeface="+mn-cs"/>
              </a:defRPr>
            </a:lvl1pPr>
            <a:lvl2pPr marL="0" indent="0" algn="l" defTabSz="1088558" rtl="0" eaLnBrk="1" latinLnBrk="0" hangingPunct="1">
              <a:spcBef>
                <a:spcPts val="0"/>
              </a:spcBef>
              <a:buClr>
                <a:schemeClr val="bg1"/>
              </a:buClr>
              <a:buSzPct val="100000"/>
              <a:buFont typeface="Arial" panose="020B0604020202020204" pitchFamily="34" charset="0"/>
              <a:buNone/>
              <a:defRPr sz="800" b="0" kern="1200">
                <a:solidFill>
                  <a:schemeClr val="tx1"/>
                </a:solidFill>
                <a:latin typeface="+mn-lt"/>
                <a:ea typeface="+mn-ea"/>
                <a:cs typeface="+mn-cs"/>
              </a:defRPr>
            </a:lvl2pPr>
            <a:lvl3pPr marL="144000" indent="-144000" algn="l" defTabSz="1088558" rtl="0" eaLnBrk="1" latinLnBrk="0" hangingPunct="1">
              <a:spcBef>
                <a:spcPts val="200"/>
              </a:spcBef>
              <a:buClr>
                <a:schemeClr val="bg1"/>
              </a:buClr>
              <a:buSzPct val="100000"/>
              <a:buFont typeface="Arial" panose="020B0604020202020204" pitchFamily="34" charset="0"/>
              <a:buChar char="•"/>
              <a:defRPr lang="en-US" sz="1100" kern="1200" noProof="0">
                <a:solidFill>
                  <a:schemeClr val="bg1"/>
                </a:solidFill>
                <a:latin typeface="+mn-lt"/>
                <a:ea typeface="+mn-ea"/>
                <a:cs typeface="+mn-cs"/>
              </a:defRPr>
            </a:lvl3pPr>
            <a:lvl4pPr marL="539892" indent="-179964" algn="l" defTabSz="1088558" rtl="0" eaLnBrk="1" latinLnBrk="0" hangingPunct="1">
              <a:spcBef>
                <a:spcPts val="300"/>
              </a:spcBef>
              <a:buClr>
                <a:schemeClr val="bg1"/>
              </a:buClr>
              <a:buSzPct val="120000"/>
              <a:buFont typeface="Arial" pitchFamily="34" charset="0"/>
              <a:buChar char="▫"/>
              <a:defRPr sz="1600" kern="1200">
                <a:solidFill>
                  <a:schemeClr val="bg1"/>
                </a:solidFill>
                <a:latin typeface="+mn-lt"/>
                <a:ea typeface="+mn-ea"/>
                <a:cs typeface="+mn-cs"/>
              </a:defRPr>
            </a:lvl4pPr>
            <a:lvl5pPr marL="719856" indent="-179964" algn="l" defTabSz="1088558" rtl="0" eaLnBrk="1" latinLnBrk="0" hangingPunct="1">
              <a:spcBef>
                <a:spcPts val="100"/>
              </a:spcBef>
              <a:buClr>
                <a:schemeClr val="bg1"/>
              </a:buClr>
              <a:buSzPct val="100000"/>
              <a:buFont typeface="Symbol" panose="05050102010706020507" pitchFamily="18" charset="2"/>
              <a:buChar char="-"/>
              <a:defRPr sz="1400" kern="1200" baseline="0">
                <a:solidFill>
                  <a:schemeClr val="bg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defTabSz="1088231">
              <a:buClr>
                <a:srgbClr val="F0AB00"/>
              </a:buClr>
            </a:pPr>
            <a:r>
              <a:rPr lang="es-ES_tradnl" sz="900" dirty="0" err="1">
                <a:solidFill>
                  <a:srgbClr val="000000"/>
                </a:solidFill>
                <a:latin typeface="Arial"/>
              </a:rPr>
              <a:t>Featured</a:t>
            </a:r>
            <a:r>
              <a:rPr lang="es-ES_tradnl" sz="900" dirty="0">
                <a:solidFill>
                  <a:srgbClr val="000000"/>
                </a:solidFill>
                <a:latin typeface="Arial"/>
              </a:rPr>
              <a:t> </a:t>
            </a:r>
            <a:r>
              <a:rPr lang="es-ES_tradnl" sz="900" dirty="0" err="1">
                <a:solidFill>
                  <a:srgbClr val="000000"/>
                </a:solidFill>
                <a:latin typeface="Arial"/>
              </a:rPr>
              <a:t>Partner</a:t>
            </a:r>
            <a:endParaRPr lang="es-ES_tradnl" sz="900" dirty="0">
              <a:solidFill>
                <a:srgbClr val="000000"/>
              </a:solidFill>
              <a:latin typeface="Arial"/>
            </a:endParaRPr>
          </a:p>
        </p:txBody>
      </p:sp>
      <p:pic>
        <p:nvPicPr>
          <p:cNvPr id="3" name="Imagen 2">
            <a:extLst>
              <a:ext uri="{FF2B5EF4-FFF2-40B4-BE49-F238E27FC236}">
                <a16:creationId xmlns:a16="http://schemas.microsoft.com/office/drawing/2014/main" id="{AF84F02C-023F-9C44-9327-B340A81CF605}"/>
              </a:ext>
            </a:extLst>
          </p:cNvPr>
          <p:cNvPicPr>
            <a:picLocks noChangeAspect="1"/>
          </p:cNvPicPr>
          <p:nvPr/>
        </p:nvPicPr>
        <p:blipFill>
          <a:blip r:embed="rId4"/>
          <a:stretch>
            <a:fillRect/>
          </a:stretch>
        </p:blipFill>
        <p:spPr>
          <a:xfrm>
            <a:off x="10160661" y="4944826"/>
            <a:ext cx="1527472" cy="355349"/>
          </a:xfrm>
          <a:prstGeom prst="rect">
            <a:avLst/>
          </a:prstGeom>
        </p:spPr>
      </p:pic>
      <p:sp>
        <p:nvSpPr>
          <p:cNvPr id="2" name="TextBox 1">
            <a:extLst>
              <a:ext uri="{FF2B5EF4-FFF2-40B4-BE49-F238E27FC236}">
                <a16:creationId xmlns:a16="http://schemas.microsoft.com/office/drawing/2014/main" id="{1F0705B0-0181-48A1-8420-D3068938C20C}"/>
              </a:ext>
            </a:extLst>
          </p:cNvPr>
          <p:cNvSpPr txBox="1"/>
          <p:nvPr/>
        </p:nvSpPr>
        <p:spPr>
          <a:xfrm>
            <a:off x="526370" y="1271696"/>
            <a:ext cx="6725416" cy="553998"/>
          </a:xfrm>
          <a:prstGeom prst="rect">
            <a:avLst/>
          </a:prstGeom>
          <a:noFill/>
        </p:spPr>
        <p:txBody>
          <a:bodyPr wrap="square" lIns="0" tIns="0" rIns="0" bIns="0" rtlCol="0">
            <a:spAutoFit/>
          </a:bodyPr>
          <a:lstStyle/>
          <a:p>
            <a:pPr algn="just" fontAlgn="base">
              <a:spcBef>
                <a:spcPct val="50000"/>
              </a:spcBef>
              <a:spcAft>
                <a:spcPct val="0"/>
              </a:spcAft>
              <a:buClr>
                <a:srgbClr val="F0AB00"/>
              </a:buClr>
              <a:buSzPct val="80000"/>
            </a:pPr>
            <a:r>
              <a:rPr lang="es-ES_tradnl" sz="1200" kern="0" dirty="0" err="1">
                <a:ea typeface="Arial Unicode MS" pitchFamily="34" charset="-128"/>
                <a:cs typeface="Arial Unicode MS" pitchFamily="34" charset="-128"/>
              </a:rPr>
              <a:t>Tekno</a:t>
            </a:r>
            <a:r>
              <a:rPr lang="es-ES_tradnl" sz="1200" kern="0" dirty="0">
                <a:ea typeface="Arial Unicode MS" pitchFamily="34" charset="-128"/>
                <a:cs typeface="Arial Unicode MS" pitchFamily="34" charset="-128"/>
              </a:rPr>
              <a:t> Argentina S.A., compañía que se dedica a fabricar y comercializar pinturas, implementó SAP Business One en 2020. Consiguió estructurar los procesos de la compañía en un solo sistema de gestión accesible y seguro. </a:t>
            </a:r>
            <a:endParaRPr lang="es-ES_tradnl" sz="1200" b="1" kern="0" dirty="0">
              <a:ea typeface="Arial Unicode MS" pitchFamily="34" charset="-128"/>
              <a:cs typeface="Arial Unicode MS" pitchFamily="34" charset="-128"/>
            </a:endParaRPr>
          </a:p>
        </p:txBody>
      </p:sp>
      <p:sp>
        <p:nvSpPr>
          <p:cNvPr id="29" name="Text Placeholder 14">
            <a:extLst>
              <a:ext uri="{FF2B5EF4-FFF2-40B4-BE49-F238E27FC236}">
                <a16:creationId xmlns:a16="http://schemas.microsoft.com/office/drawing/2014/main" id="{19E08D46-B320-A64F-9029-B814572FE956}"/>
              </a:ext>
            </a:extLst>
          </p:cNvPr>
          <p:cNvSpPr txBox="1">
            <a:spLocks/>
          </p:cNvSpPr>
          <p:nvPr/>
        </p:nvSpPr>
        <p:spPr bwMode="black">
          <a:xfrm>
            <a:off x="10168547" y="2778834"/>
            <a:ext cx="1897034" cy="784223"/>
          </a:xfrm>
          <a:prstGeom prst="rect">
            <a:avLst/>
          </a:prstGeom>
        </p:spPr>
        <p:txBody>
          <a:bodyPr vert="horz" wrap="square" lIns="0" tIns="0" rIns="0" bIns="0" rtlCol="0" anchor="ctr">
            <a:noAutofit/>
          </a:bodyPr>
          <a:lstStyle>
            <a:lvl1pPr marL="0" indent="0" algn="l" defTabSz="1088231" rtl="0" eaLnBrk="1" latinLnBrk="0" hangingPunct="1">
              <a:spcBef>
                <a:spcPts val="0"/>
              </a:spcBef>
              <a:buClr>
                <a:schemeClr val="accent1"/>
              </a:buClr>
              <a:buSzPct val="80000"/>
              <a:buFontTx/>
              <a:buNone/>
              <a:defRPr sz="2799" b="1" kern="1200">
                <a:solidFill>
                  <a:schemeClr val="accent3"/>
                </a:solidFill>
                <a:latin typeface="+mn-lt"/>
                <a:ea typeface="+mn-ea"/>
                <a:cs typeface="+mn-cs"/>
              </a:defRPr>
            </a:lvl1pPr>
            <a:lvl2pPr marL="0" indent="0" algn="l" defTabSz="1088231" rtl="0" eaLnBrk="1" latinLnBrk="0" hangingPunct="1">
              <a:spcBef>
                <a:spcPts val="0"/>
              </a:spcBef>
              <a:buClr>
                <a:schemeClr val="bg1"/>
              </a:buClr>
              <a:buSzPct val="100000"/>
              <a:buFont typeface="Arial" panose="020B0604020202020204" pitchFamily="34" charset="0"/>
              <a:buNone/>
              <a:defRPr sz="800" b="0" kern="1200">
                <a:solidFill>
                  <a:schemeClr val="tx1"/>
                </a:solidFill>
                <a:latin typeface="+mn-lt"/>
                <a:ea typeface="+mn-ea"/>
                <a:cs typeface="+mn-cs"/>
              </a:defRPr>
            </a:lvl2pPr>
            <a:lvl3pPr marL="143957" indent="-143957" algn="l" defTabSz="1088231" rtl="0" eaLnBrk="1" latinLnBrk="0" hangingPunct="1">
              <a:spcBef>
                <a:spcPts val="200"/>
              </a:spcBef>
              <a:buClr>
                <a:schemeClr val="bg1"/>
              </a:buClr>
              <a:buSzPct val="100000"/>
              <a:buFont typeface="Arial" panose="020B0604020202020204" pitchFamily="34" charset="0"/>
              <a:buChar char="•"/>
              <a:defRPr lang="en-US" sz="1100" kern="1200" noProof="0">
                <a:solidFill>
                  <a:schemeClr val="bg1"/>
                </a:solidFill>
                <a:latin typeface="+mn-lt"/>
                <a:ea typeface="+mn-ea"/>
                <a:cs typeface="+mn-cs"/>
              </a:defRPr>
            </a:lvl3pPr>
            <a:lvl4pPr marL="539730" indent="-179910" algn="l" defTabSz="1088231" rtl="0" eaLnBrk="1" latinLnBrk="0" hangingPunct="1">
              <a:spcBef>
                <a:spcPts val="300"/>
              </a:spcBef>
              <a:buClr>
                <a:schemeClr val="bg1"/>
              </a:buClr>
              <a:buSzPct val="120000"/>
              <a:buFont typeface="Arial" pitchFamily="34" charset="0"/>
              <a:buChar char="▫"/>
              <a:defRPr sz="1600" kern="1200">
                <a:solidFill>
                  <a:schemeClr val="bg1"/>
                </a:solidFill>
                <a:latin typeface="+mn-lt"/>
                <a:ea typeface="+mn-ea"/>
                <a:cs typeface="+mn-cs"/>
              </a:defRPr>
            </a:lvl4pPr>
            <a:lvl5pPr marL="719640" indent="-179910" algn="l" defTabSz="1088231" rtl="0" eaLnBrk="1" latinLnBrk="0" hangingPunct="1">
              <a:spcBef>
                <a:spcPts val="100"/>
              </a:spcBef>
              <a:buClr>
                <a:schemeClr val="bg1"/>
              </a:buClr>
              <a:buSzPct val="100000"/>
              <a:buFont typeface="Symbol" panose="05050102010706020507" pitchFamily="18" charset="2"/>
              <a:buChar char="-"/>
              <a:defRPr sz="1400" kern="1200" baseline="0">
                <a:solidFill>
                  <a:schemeClr val="bg1"/>
                </a:solidFill>
                <a:latin typeface="+mn-lt"/>
                <a:ea typeface="+mn-ea"/>
                <a:cs typeface="+mn-cs"/>
              </a:defRPr>
            </a:lvl5pPr>
            <a:lvl6pPr marL="2992637"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6pPr>
            <a:lvl7pPr marL="3536753"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7pPr>
            <a:lvl8pPr marL="4080868"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8pPr>
            <a:lvl9pPr marL="4624985"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9pPr>
          </a:lstStyle>
          <a:p>
            <a:r>
              <a:rPr lang="en-US" dirty="0"/>
              <a:t>7</a:t>
            </a:r>
          </a:p>
        </p:txBody>
      </p:sp>
      <p:sp>
        <p:nvSpPr>
          <p:cNvPr id="30" name="Text Placeholder 15">
            <a:extLst>
              <a:ext uri="{FF2B5EF4-FFF2-40B4-BE49-F238E27FC236}">
                <a16:creationId xmlns:a16="http://schemas.microsoft.com/office/drawing/2014/main" id="{A6BD60EF-E05D-BA4D-9D8F-1F27AA6B95DD}"/>
              </a:ext>
            </a:extLst>
          </p:cNvPr>
          <p:cNvSpPr txBox="1">
            <a:spLocks/>
          </p:cNvSpPr>
          <p:nvPr/>
        </p:nvSpPr>
        <p:spPr bwMode="black">
          <a:xfrm>
            <a:off x="10114663" y="3508532"/>
            <a:ext cx="1527472" cy="648000"/>
          </a:xfrm>
          <a:prstGeom prst="rect">
            <a:avLst/>
          </a:prstGeom>
        </p:spPr>
        <p:txBody>
          <a:bodyPr vert="horz" wrap="square" lIns="0" tIns="0" rIns="0" bIns="0" rtlCol="0">
            <a:noAutofit/>
          </a:bodyPr>
          <a:lstStyle>
            <a:lvl1pPr marL="0" indent="0" algn="l" defTabSz="1088231" rtl="0" eaLnBrk="1" latinLnBrk="0" hangingPunct="1">
              <a:spcBef>
                <a:spcPts val="0"/>
              </a:spcBef>
              <a:buClr>
                <a:schemeClr val="accent1"/>
              </a:buClr>
              <a:buSzPct val="80000"/>
              <a:buFontTx/>
              <a:buNone/>
              <a:defRPr sz="1000" b="0" kern="1200">
                <a:solidFill>
                  <a:schemeClr val="tx1"/>
                </a:solidFill>
                <a:latin typeface="+mn-lt"/>
                <a:ea typeface="+mn-ea"/>
                <a:cs typeface="+mn-cs"/>
              </a:defRPr>
            </a:lvl1pPr>
            <a:lvl2pPr marL="0" indent="0" algn="l" defTabSz="1088231" rtl="0" eaLnBrk="1" latinLnBrk="0" hangingPunct="1">
              <a:spcBef>
                <a:spcPts val="0"/>
              </a:spcBef>
              <a:buClr>
                <a:schemeClr val="bg1"/>
              </a:buClr>
              <a:buSzPct val="100000"/>
              <a:buFont typeface="Arial" panose="020B0604020202020204" pitchFamily="34" charset="0"/>
              <a:buNone/>
              <a:defRPr sz="1000" b="0" kern="1200">
                <a:solidFill>
                  <a:schemeClr val="tx1"/>
                </a:solidFill>
                <a:latin typeface="+mn-lt"/>
                <a:ea typeface="+mn-ea"/>
                <a:cs typeface="+mn-cs"/>
              </a:defRPr>
            </a:lvl2pPr>
            <a:lvl3pPr marL="143957" indent="-143957" algn="l" defTabSz="1088231" rtl="0" eaLnBrk="1" latinLnBrk="0" hangingPunct="1">
              <a:spcBef>
                <a:spcPts val="200"/>
              </a:spcBef>
              <a:buClr>
                <a:schemeClr val="bg1"/>
              </a:buClr>
              <a:buSzPct val="100000"/>
              <a:buFont typeface="Arial" panose="020B0604020202020204" pitchFamily="34" charset="0"/>
              <a:buChar char="•"/>
              <a:defRPr lang="en-US" sz="1100" kern="1200" noProof="0">
                <a:solidFill>
                  <a:schemeClr val="bg1"/>
                </a:solidFill>
                <a:latin typeface="+mn-lt"/>
                <a:ea typeface="+mn-ea"/>
                <a:cs typeface="+mn-cs"/>
              </a:defRPr>
            </a:lvl3pPr>
            <a:lvl4pPr marL="539730" indent="-179910" algn="l" defTabSz="1088231" rtl="0" eaLnBrk="1" latinLnBrk="0" hangingPunct="1">
              <a:spcBef>
                <a:spcPts val="300"/>
              </a:spcBef>
              <a:buClr>
                <a:schemeClr val="bg1"/>
              </a:buClr>
              <a:buSzPct val="120000"/>
              <a:buFont typeface="Arial" pitchFamily="34" charset="0"/>
              <a:buChar char="▫"/>
              <a:defRPr sz="1600" kern="1200">
                <a:solidFill>
                  <a:schemeClr val="bg1"/>
                </a:solidFill>
                <a:latin typeface="+mn-lt"/>
                <a:ea typeface="+mn-ea"/>
                <a:cs typeface="+mn-cs"/>
              </a:defRPr>
            </a:lvl4pPr>
            <a:lvl5pPr marL="719640" indent="-179910" algn="l" defTabSz="1088231" rtl="0" eaLnBrk="1" latinLnBrk="0" hangingPunct="1">
              <a:spcBef>
                <a:spcPts val="100"/>
              </a:spcBef>
              <a:buClr>
                <a:schemeClr val="bg1"/>
              </a:buClr>
              <a:buSzPct val="100000"/>
              <a:buFont typeface="Symbol" panose="05050102010706020507" pitchFamily="18" charset="2"/>
              <a:buChar char="-"/>
              <a:defRPr sz="1400" kern="1200" baseline="0">
                <a:solidFill>
                  <a:schemeClr val="bg1"/>
                </a:solidFill>
                <a:latin typeface="+mn-lt"/>
                <a:ea typeface="+mn-ea"/>
                <a:cs typeface="+mn-cs"/>
              </a:defRPr>
            </a:lvl5pPr>
            <a:lvl6pPr marL="2992637"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6pPr>
            <a:lvl7pPr marL="3536753"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7pPr>
            <a:lvl8pPr marL="4080868"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8pPr>
            <a:lvl9pPr marL="4624985"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9pPr>
          </a:lstStyle>
          <a:p>
            <a:r>
              <a:rPr lang="en-US" dirty="0" err="1"/>
              <a:t>Sucursales</a:t>
            </a:r>
            <a:r>
              <a:rPr lang="en-US" dirty="0"/>
              <a:t> de </a:t>
            </a:r>
            <a:r>
              <a:rPr lang="en-US" dirty="0" err="1"/>
              <a:t>venta</a:t>
            </a:r>
            <a:r>
              <a:rPr lang="en-US" dirty="0"/>
              <a:t> </a:t>
            </a:r>
            <a:r>
              <a:rPr lang="en-US" dirty="0" err="1"/>
              <a:t>propias</a:t>
            </a:r>
            <a:r>
              <a:rPr lang="en-US" dirty="0"/>
              <a:t>.</a:t>
            </a:r>
          </a:p>
        </p:txBody>
      </p:sp>
      <p:pic>
        <p:nvPicPr>
          <p:cNvPr id="8" name="Imagen 7">
            <a:extLst>
              <a:ext uri="{FF2B5EF4-FFF2-40B4-BE49-F238E27FC236}">
                <a16:creationId xmlns:a16="http://schemas.microsoft.com/office/drawing/2014/main" id="{EC531719-19DD-D146-ADBC-BB23AB4389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78978" y="292787"/>
            <a:ext cx="1674491" cy="1112067"/>
          </a:xfrm>
          <a:prstGeom prst="rect">
            <a:avLst/>
          </a:prstGeom>
        </p:spPr>
      </p:pic>
      <p:pic>
        <p:nvPicPr>
          <p:cNvPr id="6" name="Imagen 5" descr="Logotipo&#10;&#10;Descripción generada automáticamente">
            <a:extLst>
              <a:ext uri="{FF2B5EF4-FFF2-40B4-BE49-F238E27FC236}">
                <a16:creationId xmlns:a16="http://schemas.microsoft.com/office/drawing/2014/main" id="{878B5489-0A21-FDD7-9208-92576998EC1C}"/>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9205467" y="4887864"/>
            <a:ext cx="853834" cy="533686"/>
          </a:xfrm>
          <a:prstGeom prst="rect">
            <a:avLst/>
          </a:prstGeom>
        </p:spPr>
      </p:pic>
      <p:pic>
        <p:nvPicPr>
          <p:cNvPr id="7" name="Imagen 6" descr="Un conjunto de letras blancas en un fondo blanco&#10;&#10;Descripción generada automáticamente con confianza baja">
            <a:extLst>
              <a:ext uri="{FF2B5EF4-FFF2-40B4-BE49-F238E27FC236}">
                <a16:creationId xmlns:a16="http://schemas.microsoft.com/office/drawing/2014/main" id="{A0F664ED-45BA-E7C6-C5EB-25BA8B35D9DB}"/>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8128227" y="4872065"/>
            <a:ext cx="1048664" cy="539188"/>
          </a:xfrm>
          <a:prstGeom prst="rect">
            <a:avLst/>
          </a:prstGeom>
        </p:spPr>
      </p:pic>
    </p:spTree>
    <p:extLst>
      <p:ext uri="{BB962C8B-B14F-4D97-AF65-F5344CB8AC3E}">
        <p14:creationId xmlns:p14="http://schemas.microsoft.com/office/powerpoint/2010/main" val="1824870721"/>
      </p:ext>
    </p:extLst>
  </p:cSld>
  <p:clrMapOvr>
    <a:masterClrMapping/>
  </p:clrMapOvr>
</p:sld>
</file>

<file path=ppt/theme/theme1.xml><?xml version="1.0" encoding="utf-8"?>
<a:theme xmlns:a="http://schemas.openxmlformats.org/drawingml/2006/main" name="Customer Reference Slide Template 2019 EN">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Feature_BTS_Template_online_EN.potx" id="{58C4DF32-4008-4FB4-8D9D-54F0D8F23351}" vid="{076CB6D6-EC78-43A1-96CE-03966FCBB6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a1d853ff-a684-4173-a515-e6b46543bbf4" xsi:nil="true"/>
    <lcf76f155ced4ddcb4097134ff3c332f xmlns="72c20892-adfe-476a-afde-7c02caed2ee8">
      <Terms xmlns="http://schemas.microsoft.com/office/infopath/2007/PartnerControls"/>
    </lcf76f155ced4ddcb4097134ff3c332f>
    <SharedWithUsers xmlns="a1d853ff-a684-4173-a515-e6b46543bbf4">
      <UserInfo>
        <DisplayName/>
        <AccountId xsi:nil="true"/>
        <AccountType/>
      </UserInfo>
    </SharedWithUsers>
    <MediaLengthInSeconds xmlns="72c20892-adfe-476a-afde-7c02caed2ee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169EFEDAF466DC468B3D7192263944A2" ma:contentTypeVersion="14" ma:contentTypeDescription="Crear nuevo documento." ma:contentTypeScope="" ma:versionID="4db85b7757c9dd22613822a8a03fee84">
  <xsd:schema xmlns:xsd="http://www.w3.org/2001/XMLSchema" xmlns:xs="http://www.w3.org/2001/XMLSchema" xmlns:p="http://schemas.microsoft.com/office/2006/metadata/properties" xmlns:ns2="72c20892-adfe-476a-afde-7c02caed2ee8" xmlns:ns3="a1d853ff-a684-4173-a515-e6b46543bbf4" targetNamespace="http://schemas.microsoft.com/office/2006/metadata/properties" ma:root="true" ma:fieldsID="f1ec82abe3c5b225dc229073c0867fb3" ns2:_="" ns3:_="">
    <xsd:import namespace="72c20892-adfe-476a-afde-7c02caed2ee8"/>
    <xsd:import namespace="a1d853ff-a684-4173-a515-e6b46543bbf4"/>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LengthInSeconds" minOccurs="0"/>
                <xsd:element ref="ns2:MediaServiceDateTaken" minOccurs="0"/>
                <xsd:element ref="ns2:MediaServiceLocation"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c20892-adfe-476a-afde-7c02caed2e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Etiquetas de imagen" ma:readOnly="false" ma:fieldId="{5cf76f15-5ced-4ddc-b409-7134ff3c332f}" ma:taxonomyMulti="true" ma:sspId="96c75609-3893-4367-ae7f-b6e7087a28e4"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1d853ff-a684-4173-a515-e6b46543bbf4"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e1ef1f9d-6afa-401c-8043-bfba3be36727}" ma:internalName="TaxCatchAll" ma:showField="CatchAllData" ma:web="a1d853ff-a684-4173-a515-e6b46543bbf4">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D06A21-9F20-4D9A-B983-2D83194EB65B}">
  <ds:schemaRefs>
    <ds:schemaRef ds:uri="http://schemas.microsoft.com/sharepoint/v3/contenttype/forms"/>
  </ds:schemaRefs>
</ds:datastoreItem>
</file>

<file path=customXml/itemProps2.xml><?xml version="1.0" encoding="utf-8"?>
<ds:datastoreItem xmlns:ds="http://schemas.openxmlformats.org/officeDocument/2006/customXml" ds:itemID="{51C542EF-839A-446B-95F6-28A97A55B331}">
  <ds:schemaRefs>
    <ds:schemaRef ds:uri="http://schemas.microsoft.com/office/2006/metadata/properties"/>
    <ds:schemaRef ds:uri="http://schemas.microsoft.com/office/infopath/2007/PartnerControls"/>
    <ds:schemaRef ds:uri="59cc6ae5-a010-4c23-95f7-b99e41ff18af"/>
    <ds:schemaRef ds:uri="05003f5f-ccdc-4465-81a4-6777b068ae17"/>
    <ds:schemaRef ds:uri="06d863c0-d4ce-4146-9686-e8e0a5d3cf58"/>
    <ds:schemaRef ds:uri="a1d853ff-a684-4173-a515-e6b46543bbf4"/>
    <ds:schemaRef ds:uri="72c20892-adfe-476a-afde-7c02caed2ee8"/>
  </ds:schemaRefs>
</ds:datastoreItem>
</file>

<file path=customXml/itemProps3.xml><?xml version="1.0" encoding="utf-8"?>
<ds:datastoreItem xmlns:ds="http://schemas.openxmlformats.org/officeDocument/2006/customXml" ds:itemID="{8338279A-DC48-4114-9954-41E1BF12C8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c20892-adfe-476a-afde-7c02caed2ee8"/>
    <ds:schemaRef ds:uri="a1d853ff-a684-4173-a515-e6b46543bb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767</TotalTime>
  <Words>334</Words>
  <Application>Microsoft Office PowerPoint</Application>
  <PresentationFormat>Panorámica</PresentationFormat>
  <Paragraphs>32</Paragraphs>
  <Slides>1</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vt:i4>
      </vt:variant>
    </vt:vector>
  </HeadingPairs>
  <TitlesOfParts>
    <vt:vector size="9" baseType="lpstr">
      <vt:lpstr>Arial</vt:lpstr>
      <vt:lpstr>Arial (Body)</vt:lpstr>
      <vt:lpstr>Arial (Headings)</vt:lpstr>
      <vt:lpstr>Arial Unicode MS</vt:lpstr>
      <vt:lpstr>Calibri</vt:lpstr>
      <vt:lpstr>Symbol</vt:lpstr>
      <vt:lpstr>Wingdings</vt:lpstr>
      <vt:lpstr>Customer Reference Slide Template 2019 EN</vt:lpstr>
      <vt:lpstr>Tekno Argentina S.A. incrementó los parámetros de control de su negocio junto a SAP Business 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Business One has greatly reduced labor costs for Dubai Greenfund LLC.</dc:title>
  <dc:creator>Mark</dc:creator>
  <cp:lastModifiedBy>Sebastián</cp:lastModifiedBy>
  <cp:revision>55</cp:revision>
  <dcterms:created xsi:type="dcterms:W3CDTF">2020-08-03T18:52:49Z</dcterms:created>
  <dcterms:modified xsi:type="dcterms:W3CDTF">2023-09-05T18:25:22Z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0x010100558828A8744E064A90E960D9CDA08A8F</vt:lpwstr>
  </property>
  <property fmtid="{D5CDD505-2E9C-101B-9397-08002B2CF9AE}" pid="3" name="MediaServiceImageTags">
    <vt:lpwstr/>
  </property>
  <property fmtid="{D5CDD505-2E9C-101B-9397-08002B2CF9AE}" pid="4" name="Order">
    <vt:r8>926500</vt:r8>
  </property>
  <property fmtid="{D5CDD505-2E9C-101B-9397-08002B2CF9AE}" pid="5" name="xd_Signature">
    <vt:bool>false</vt:bool>
  </property>
  <property fmtid="{D5CDD505-2E9C-101B-9397-08002B2CF9AE}" pid="6" name="xd_ProgID">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_ExtendedDescription">
    <vt:lpwstr/>
  </property>
</Properties>
</file>