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Teko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ek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d10d4c4f1_0_24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d10d4c4f1_0_24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e21873ae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e21873ae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e21873ae4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e21873ae4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e21873ae4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e21873ae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9d93e294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9d93e294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e21873ae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e21873ae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902b11d12_4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902b11d12_4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e21873ae4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e21873ae4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e21873a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e21873a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e21873ae4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e21873ae4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e21873ae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e21873ae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53572a00c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53572a00c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e21873ae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e21873ae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e21873ae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e21873ae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e21873ae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e21873ae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e21873ae40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e21873ae4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 flipH="1" rot="-815481">
            <a:off x="-687847" y="3730209"/>
            <a:ext cx="5849876" cy="2242120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5958996">
            <a:off x="2152167" y="-2183670"/>
            <a:ext cx="6016984" cy="10690736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4575" y="1491725"/>
            <a:ext cx="60507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72968"/>
            <a:ext cx="6053400" cy="3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1553775" y="-672375"/>
            <a:ext cx="5849930" cy="2242141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467399" y="691429"/>
            <a:ext cx="3354401" cy="4503908"/>
            <a:chOff x="3166150" y="2013625"/>
            <a:chExt cx="1271425" cy="1707125"/>
          </a:xfrm>
        </p:grpSpPr>
        <p:sp>
          <p:nvSpPr>
            <p:cNvPr id="14" name="Google Shape;14;p2"/>
            <p:cNvSpPr/>
            <p:nvPr/>
          </p:nvSpPr>
          <p:spPr>
            <a:xfrm>
              <a:off x="3166150" y="2147750"/>
              <a:ext cx="1271425" cy="1573000"/>
            </a:xfrm>
            <a:custGeom>
              <a:rect b="b" l="l" r="r" t="t"/>
              <a:pathLst>
                <a:path extrusionOk="0" h="62920" w="50857">
                  <a:moveTo>
                    <a:pt x="19650" y="0"/>
                  </a:moveTo>
                  <a:cubicBezTo>
                    <a:pt x="18648" y="0"/>
                    <a:pt x="17623" y="136"/>
                    <a:pt x="16595" y="444"/>
                  </a:cubicBezTo>
                  <a:cubicBezTo>
                    <a:pt x="16595" y="444"/>
                    <a:pt x="13494" y="6244"/>
                    <a:pt x="13494" y="7048"/>
                  </a:cubicBezTo>
                  <a:cubicBezTo>
                    <a:pt x="13494" y="7871"/>
                    <a:pt x="14394" y="8330"/>
                    <a:pt x="14164" y="9191"/>
                  </a:cubicBezTo>
                  <a:cubicBezTo>
                    <a:pt x="13916" y="10053"/>
                    <a:pt x="12384" y="13173"/>
                    <a:pt x="12461" y="13824"/>
                  </a:cubicBezTo>
                  <a:cubicBezTo>
                    <a:pt x="12518" y="14474"/>
                    <a:pt x="14069" y="14551"/>
                    <a:pt x="14547" y="14934"/>
                  </a:cubicBezTo>
                  <a:cubicBezTo>
                    <a:pt x="15026" y="15316"/>
                    <a:pt x="14777" y="15718"/>
                    <a:pt x="14624" y="15910"/>
                  </a:cubicBezTo>
                  <a:cubicBezTo>
                    <a:pt x="14451" y="16101"/>
                    <a:pt x="14394" y="16388"/>
                    <a:pt x="14739" y="16695"/>
                  </a:cubicBezTo>
                  <a:cubicBezTo>
                    <a:pt x="14739" y="16695"/>
                    <a:pt x="14490" y="17154"/>
                    <a:pt x="14662" y="17479"/>
                  </a:cubicBezTo>
                  <a:cubicBezTo>
                    <a:pt x="14815" y="17824"/>
                    <a:pt x="15160" y="18168"/>
                    <a:pt x="15236" y="18475"/>
                  </a:cubicBezTo>
                  <a:cubicBezTo>
                    <a:pt x="15313" y="18781"/>
                    <a:pt x="15236" y="19834"/>
                    <a:pt x="15504" y="20772"/>
                  </a:cubicBezTo>
                  <a:cubicBezTo>
                    <a:pt x="15747" y="21585"/>
                    <a:pt x="16412" y="21773"/>
                    <a:pt x="17231" y="21773"/>
                  </a:cubicBezTo>
                  <a:cubicBezTo>
                    <a:pt x="17317" y="21773"/>
                    <a:pt x="17405" y="21771"/>
                    <a:pt x="17495" y="21767"/>
                  </a:cubicBezTo>
                  <a:cubicBezTo>
                    <a:pt x="18265" y="21751"/>
                    <a:pt x="19626" y="21090"/>
                    <a:pt x="20249" y="21090"/>
                  </a:cubicBezTo>
                  <a:cubicBezTo>
                    <a:pt x="20370" y="21090"/>
                    <a:pt x="20463" y="21115"/>
                    <a:pt x="20519" y="21174"/>
                  </a:cubicBezTo>
                  <a:cubicBezTo>
                    <a:pt x="20883" y="21537"/>
                    <a:pt x="20710" y="23068"/>
                    <a:pt x="19543" y="24140"/>
                  </a:cubicBezTo>
                  <a:cubicBezTo>
                    <a:pt x="18509" y="25078"/>
                    <a:pt x="9896" y="26207"/>
                    <a:pt x="6336" y="28485"/>
                  </a:cubicBezTo>
                  <a:cubicBezTo>
                    <a:pt x="2776" y="30801"/>
                    <a:pt x="2221" y="35701"/>
                    <a:pt x="1991" y="38209"/>
                  </a:cubicBezTo>
                  <a:cubicBezTo>
                    <a:pt x="1742" y="40754"/>
                    <a:pt x="1742" y="40333"/>
                    <a:pt x="1264" y="43587"/>
                  </a:cubicBezTo>
                  <a:cubicBezTo>
                    <a:pt x="785" y="46822"/>
                    <a:pt x="555" y="52507"/>
                    <a:pt x="479" y="53789"/>
                  </a:cubicBezTo>
                  <a:cubicBezTo>
                    <a:pt x="421" y="54478"/>
                    <a:pt x="211" y="58976"/>
                    <a:pt x="0" y="62919"/>
                  </a:cubicBezTo>
                  <a:lnTo>
                    <a:pt x="8193" y="62919"/>
                  </a:lnTo>
                  <a:lnTo>
                    <a:pt x="8193" y="62881"/>
                  </a:lnTo>
                  <a:cubicBezTo>
                    <a:pt x="8460" y="59416"/>
                    <a:pt x="8748" y="55588"/>
                    <a:pt x="8920" y="54593"/>
                  </a:cubicBezTo>
                  <a:cubicBezTo>
                    <a:pt x="9226" y="52717"/>
                    <a:pt x="9609" y="50249"/>
                    <a:pt x="9609" y="50248"/>
                  </a:cubicBezTo>
                  <a:lnTo>
                    <a:pt x="9609" y="50248"/>
                  </a:lnTo>
                  <a:cubicBezTo>
                    <a:pt x="9609" y="50249"/>
                    <a:pt x="9379" y="54115"/>
                    <a:pt x="9513" y="55856"/>
                  </a:cubicBezTo>
                  <a:cubicBezTo>
                    <a:pt x="9590" y="56698"/>
                    <a:pt x="9666" y="59857"/>
                    <a:pt x="9724" y="62881"/>
                  </a:cubicBezTo>
                  <a:lnTo>
                    <a:pt x="40023" y="62881"/>
                  </a:lnTo>
                  <a:cubicBezTo>
                    <a:pt x="40196" y="59302"/>
                    <a:pt x="40406" y="55435"/>
                    <a:pt x="40521" y="54765"/>
                  </a:cubicBezTo>
                  <a:cubicBezTo>
                    <a:pt x="40770" y="53502"/>
                    <a:pt x="40770" y="50727"/>
                    <a:pt x="40770" y="50727"/>
                  </a:cubicBezTo>
                  <a:cubicBezTo>
                    <a:pt x="40770" y="50727"/>
                    <a:pt x="41325" y="54976"/>
                    <a:pt x="41727" y="56584"/>
                  </a:cubicBezTo>
                  <a:cubicBezTo>
                    <a:pt x="41918" y="57330"/>
                    <a:pt x="42033" y="60125"/>
                    <a:pt x="42110" y="62881"/>
                  </a:cubicBezTo>
                  <a:lnTo>
                    <a:pt x="50857" y="62881"/>
                  </a:lnTo>
                  <a:cubicBezTo>
                    <a:pt x="50857" y="60220"/>
                    <a:pt x="50857" y="57617"/>
                    <a:pt x="50838" y="57062"/>
                  </a:cubicBezTo>
                  <a:cubicBezTo>
                    <a:pt x="50761" y="55856"/>
                    <a:pt x="50225" y="47492"/>
                    <a:pt x="49651" y="44716"/>
                  </a:cubicBezTo>
                  <a:cubicBezTo>
                    <a:pt x="49096" y="41941"/>
                    <a:pt x="48694" y="35854"/>
                    <a:pt x="47756" y="32696"/>
                  </a:cubicBezTo>
                  <a:cubicBezTo>
                    <a:pt x="46799" y="29538"/>
                    <a:pt x="45383" y="27566"/>
                    <a:pt x="40176" y="25901"/>
                  </a:cubicBezTo>
                  <a:cubicBezTo>
                    <a:pt x="34951" y="24255"/>
                    <a:pt x="32826" y="22743"/>
                    <a:pt x="31467" y="16982"/>
                  </a:cubicBezTo>
                  <a:cubicBezTo>
                    <a:pt x="30128" y="11220"/>
                    <a:pt x="31142" y="9881"/>
                    <a:pt x="31142" y="7335"/>
                  </a:cubicBezTo>
                  <a:cubicBezTo>
                    <a:pt x="31142" y="5162"/>
                    <a:pt x="25817" y="0"/>
                    <a:pt x="1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1100" y="2013625"/>
              <a:ext cx="620175" cy="557725"/>
            </a:xfrm>
            <a:custGeom>
              <a:rect b="b" l="l" r="r" t="t"/>
              <a:pathLst>
                <a:path extrusionOk="0" h="22309" w="24807">
                  <a:moveTo>
                    <a:pt x="12663" y="1"/>
                  </a:moveTo>
                  <a:cubicBezTo>
                    <a:pt x="9697" y="1"/>
                    <a:pt x="6353" y="960"/>
                    <a:pt x="4154" y="2383"/>
                  </a:cubicBezTo>
                  <a:cubicBezTo>
                    <a:pt x="1999" y="3780"/>
                    <a:pt x="650" y="3924"/>
                    <a:pt x="184" y="3924"/>
                  </a:cubicBezTo>
                  <a:cubicBezTo>
                    <a:pt x="62" y="3924"/>
                    <a:pt x="1" y="3914"/>
                    <a:pt x="1" y="3914"/>
                  </a:cubicBezTo>
                  <a:lnTo>
                    <a:pt x="1" y="3914"/>
                  </a:lnTo>
                  <a:cubicBezTo>
                    <a:pt x="1" y="3914"/>
                    <a:pt x="121" y="6928"/>
                    <a:pt x="3596" y="6928"/>
                  </a:cubicBezTo>
                  <a:cubicBezTo>
                    <a:pt x="3785" y="6928"/>
                    <a:pt x="3984" y="6919"/>
                    <a:pt x="4193" y="6900"/>
                  </a:cubicBezTo>
                  <a:cubicBezTo>
                    <a:pt x="4745" y="6849"/>
                    <a:pt x="5228" y="6829"/>
                    <a:pt x="5644" y="6829"/>
                  </a:cubicBezTo>
                  <a:cubicBezTo>
                    <a:pt x="7248" y="6829"/>
                    <a:pt x="7887" y="7130"/>
                    <a:pt x="7887" y="7130"/>
                  </a:cubicBezTo>
                  <a:cubicBezTo>
                    <a:pt x="7887" y="7130"/>
                    <a:pt x="7887" y="8642"/>
                    <a:pt x="8844" y="9905"/>
                  </a:cubicBezTo>
                  <a:cubicBezTo>
                    <a:pt x="9801" y="11188"/>
                    <a:pt x="10184" y="10633"/>
                    <a:pt x="10432" y="11666"/>
                  </a:cubicBezTo>
                  <a:cubicBezTo>
                    <a:pt x="10662" y="12681"/>
                    <a:pt x="10184" y="14346"/>
                    <a:pt x="10260" y="14882"/>
                  </a:cubicBezTo>
                  <a:cubicBezTo>
                    <a:pt x="10337" y="15437"/>
                    <a:pt x="11045" y="16222"/>
                    <a:pt x="11045" y="16222"/>
                  </a:cubicBezTo>
                  <a:cubicBezTo>
                    <a:pt x="11045" y="16222"/>
                    <a:pt x="11942" y="13963"/>
                    <a:pt x="12946" y="13963"/>
                  </a:cubicBezTo>
                  <a:cubicBezTo>
                    <a:pt x="13020" y="13963"/>
                    <a:pt x="13095" y="13975"/>
                    <a:pt x="13169" y="14001"/>
                  </a:cubicBezTo>
                  <a:cubicBezTo>
                    <a:pt x="14280" y="14403"/>
                    <a:pt x="13533" y="15112"/>
                    <a:pt x="13782" y="16375"/>
                  </a:cubicBezTo>
                  <a:cubicBezTo>
                    <a:pt x="14012" y="17638"/>
                    <a:pt x="15409" y="20720"/>
                    <a:pt x="15409" y="20720"/>
                  </a:cubicBezTo>
                  <a:lnTo>
                    <a:pt x="18012" y="22308"/>
                  </a:lnTo>
                  <a:cubicBezTo>
                    <a:pt x="18012" y="22308"/>
                    <a:pt x="19467" y="18978"/>
                    <a:pt x="21247" y="17217"/>
                  </a:cubicBezTo>
                  <a:cubicBezTo>
                    <a:pt x="23371" y="15073"/>
                    <a:pt x="24807" y="10843"/>
                    <a:pt x="23773" y="7034"/>
                  </a:cubicBezTo>
                  <a:cubicBezTo>
                    <a:pt x="22891" y="3800"/>
                    <a:pt x="20810" y="3563"/>
                    <a:pt x="20219" y="3563"/>
                  </a:cubicBezTo>
                  <a:cubicBezTo>
                    <a:pt x="20118" y="3563"/>
                    <a:pt x="20060" y="3570"/>
                    <a:pt x="20060" y="3570"/>
                  </a:cubicBezTo>
                  <a:cubicBezTo>
                    <a:pt x="20060" y="3570"/>
                    <a:pt x="19371" y="2058"/>
                    <a:pt x="16500" y="718"/>
                  </a:cubicBezTo>
                  <a:cubicBezTo>
                    <a:pt x="15420" y="221"/>
                    <a:pt x="14085" y="1"/>
                    <a:pt x="12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76725" y="2331450"/>
              <a:ext cx="104825" cy="170875"/>
            </a:xfrm>
            <a:custGeom>
              <a:rect b="b" l="l" r="r" t="t"/>
              <a:pathLst>
                <a:path extrusionOk="0" h="6835" w="4193">
                  <a:moveTo>
                    <a:pt x="2977" y="1"/>
                  </a:moveTo>
                  <a:cubicBezTo>
                    <a:pt x="2601" y="1"/>
                    <a:pt x="2159" y="141"/>
                    <a:pt x="1685" y="427"/>
                  </a:cubicBezTo>
                  <a:cubicBezTo>
                    <a:pt x="288" y="1269"/>
                    <a:pt x="154" y="3164"/>
                    <a:pt x="154" y="3164"/>
                  </a:cubicBezTo>
                  <a:cubicBezTo>
                    <a:pt x="154" y="3164"/>
                    <a:pt x="1" y="4715"/>
                    <a:pt x="116" y="5480"/>
                  </a:cubicBezTo>
                  <a:cubicBezTo>
                    <a:pt x="329" y="6532"/>
                    <a:pt x="1048" y="6834"/>
                    <a:pt x="1655" y="6834"/>
                  </a:cubicBezTo>
                  <a:cubicBezTo>
                    <a:pt x="1866" y="6834"/>
                    <a:pt x="2063" y="6798"/>
                    <a:pt x="2221" y="6743"/>
                  </a:cubicBezTo>
                  <a:cubicBezTo>
                    <a:pt x="2853" y="6533"/>
                    <a:pt x="3140" y="5691"/>
                    <a:pt x="3216" y="4715"/>
                  </a:cubicBezTo>
                  <a:cubicBezTo>
                    <a:pt x="3274" y="3738"/>
                    <a:pt x="4193" y="3088"/>
                    <a:pt x="4193" y="1556"/>
                  </a:cubicBezTo>
                  <a:cubicBezTo>
                    <a:pt x="4193" y="532"/>
                    <a:pt x="3708" y="1"/>
                    <a:pt x="2977" y="1"/>
                  </a:cubicBezTo>
                  <a:close/>
                </a:path>
              </a:pathLst>
            </a:custGeom>
            <a:solidFill>
              <a:srgbClr val="EFD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85225" y="2884000"/>
              <a:ext cx="300150" cy="582675"/>
            </a:xfrm>
            <a:custGeom>
              <a:rect b="b" l="l" r="r" t="t"/>
              <a:pathLst>
                <a:path extrusionOk="0" h="23307" w="12006">
                  <a:moveTo>
                    <a:pt x="7427" y="1"/>
                  </a:moveTo>
                  <a:cubicBezTo>
                    <a:pt x="5497" y="1"/>
                    <a:pt x="3283" y="4307"/>
                    <a:pt x="1784" y="7304"/>
                  </a:cubicBezTo>
                  <a:cubicBezTo>
                    <a:pt x="215" y="10443"/>
                    <a:pt x="138" y="18310"/>
                    <a:pt x="42" y="21506"/>
                  </a:cubicBezTo>
                  <a:cubicBezTo>
                    <a:pt x="0" y="22922"/>
                    <a:pt x="666" y="23306"/>
                    <a:pt x="1662" y="23306"/>
                  </a:cubicBezTo>
                  <a:cubicBezTo>
                    <a:pt x="2847" y="23306"/>
                    <a:pt x="4499" y="22761"/>
                    <a:pt x="5979" y="22761"/>
                  </a:cubicBezTo>
                  <a:cubicBezTo>
                    <a:pt x="6081" y="22761"/>
                    <a:pt x="6182" y="22764"/>
                    <a:pt x="6282" y="22770"/>
                  </a:cubicBezTo>
                  <a:cubicBezTo>
                    <a:pt x="6346" y="22774"/>
                    <a:pt x="6409" y="22775"/>
                    <a:pt x="6471" y="22775"/>
                  </a:cubicBezTo>
                  <a:cubicBezTo>
                    <a:pt x="9128" y="22775"/>
                    <a:pt x="10624" y="19248"/>
                    <a:pt x="11297" y="16836"/>
                  </a:cubicBezTo>
                  <a:cubicBezTo>
                    <a:pt x="12005" y="14386"/>
                    <a:pt x="11661" y="12434"/>
                    <a:pt x="11393" y="11170"/>
                  </a:cubicBezTo>
                  <a:cubicBezTo>
                    <a:pt x="11201" y="10060"/>
                    <a:pt x="11087" y="5983"/>
                    <a:pt x="10665" y="4280"/>
                  </a:cubicBezTo>
                  <a:cubicBezTo>
                    <a:pt x="10340" y="3036"/>
                    <a:pt x="9038" y="298"/>
                    <a:pt x="7699" y="31"/>
                  </a:cubicBezTo>
                  <a:cubicBezTo>
                    <a:pt x="7609" y="11"/>
                    <a:pt x="7518" y="1"/>
                    <a:pt x="7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39900" y="2893100"/>
              <a:ext cx="300150" cy="583175"/>
            </a:xfrm>
            <a:custGeom>
              <a:rect b="b" l="l" r="r" t="t"/>
              <a:pathLst>
                <a:path extrusionOk="0" h="23327" w="12006">
                  <a:moveTo>
                    <a:pt x="4620" y="1"/>
                  </a:moveTo>
                  <a:cubicBezTo>
                    <a:pt x="4528" y="1"/>
                    <a:pt x="4436" y="10"/>
                    <a:pt x="4345" y="30"/>
                  </a:cubicBezTo>
                  <a:cubicBezTo>
                    <a:pt x="2948" y="317"/>
                    <a:pt x="1819" y="1753"/>
                    <a:pt x="1302" y="4567"/>
                  </a:cubicBezTo>
                  <a:cubicBezTo>
                    <a:pt x="996" y="6213"/>
                    <a:pt x="842" y="10079"/>
                    <a:pt x="613" y="11189"/>
                  </a:cubicBezTo>
                  <a:cubicBezTo>
                    <a:pt x="345" y="12472"/>
                    <a:pt x="0" y="14405"/>
                    <a:pt x="708" y="16874"/>
                  </a:cubicBezTo>
                  <a:cubicBezTo>
                    <a:pt x="1383" y="19274"/>
                    <a:pt x="2885" y="22812"/>
                    <a:pt x="5554" y="22812"/>
                  </a:cubicBezTo>
                  <a:cubicBezTo>
                    <a:pt x="5610" y="22812"/>
                    <a:pt x="5667" y="22811"/>
                    <a:pt x="5723" y="22807"/>
                  </a:cubicBezTo>
                  <a:cubicBezTo>
                    <a:pt x="5836" y="22801"/>
                    <a:pt x="5950" y="22797"/>
                    <a:pt x="6065" y="22797"/>
                  </a:cubicBezTo>
                  <a:cubicBezTo>
                    <a:pt x="7533" y="22797"/>
                    <a:pt x="9163" y="23327"/>
                    <a:pt x="10337" y="23327"/>
                  </a:cubicBezTo>
                  <a:cubicBezTo>
                    <a:pt x="11336" y="23327"/>
                    <a:pt x="12005" y="22943"/>
                    <a:pt x="11963" y="21525"/>
                  </a:cubicBezTo>
                  <a:cubicBezTo>
                    <a:pt x="11867" y="18309"/>
                    <a:pt x="11810" y="10404"/>
                    <a:pt x="10260" y="7304"/>
                  </a:cubicBezTo>
                  <a:cubicBezTo>
                    <a:pt x="8761" y="4306"/>
                    <a:pt x="6565" y="1"/>
                    <a:pt x="4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98725" y="2414175"/>
              <a:ext cx="330200" cy="441900"/>
            </a:xfrm>
            <a:custGeom>
              <a:rect b="b" l="l" r="r" t="t"/>
              <a:pathLst>
                <a:path extrusionOk="0" h="17676" w="13208">
                  <a:moveTo>
                    <a:pt x="5200" y="0"/>
                  </a:moveTo>
                  <a:cubicBezTo>
                    <a:pt x="4605" y="0"/>
                    <a:pt x="3961" y="178"/>
                    <a:pt x="3292" y="525"/>
                  </a:cubicBezTo>
                  <a:cubicBezTo>
                    <a:pt x="1857" y="1214"/>
                    <a:pt x="613" y="2095"/>
                    <a:pt x="306" y="2477"/>
                  </a:cubicBezTo>
                  <a:cubicBezTo>
                    <a:pt x="0" y="2879"/>
                    <a:pt x="19" y="3224"/>
                    <a:pt x="555" y="3396"/>
                  </a:cubicBezTo>
                  <a:cubicBezTo>
                    <a:pt x="802" y="3469"/>
                    <a:pt x="1279" y="3516"/>
                    <a:pt x="1809" y="3516"/>
                  </a:cubicBezTo>
                  <a:cubicBezTo>
                    <a:pt x="2389" y="3516"/>
                    <a:pt x="3032" y="3460"/>
                    <a:pt x="3503" y="3320"/>
                  </a:cubicBezTo>
                  <a:cubicBezTo>
                    <a:pt x="4404" y="3057"/>
                    <a:pt x="4624" y="2573"/>
                    <a:pt x="5590" y="2573"/>
                  </a:cubicBezTo>
                  <a:cubicBezTo>
                    <a:pt x="5609" y="2573"/>
                    <a:pt x="5627" y="2573"/>
                    <a:pt x="5647" y="2573"/>
                  </a:cubicBezTo>
                  <a:cubicBezTo>
                    <a:pt x="6642" y="2611"/>
                    <a:pt x="8269" y="2726"/>
                    <a:pt x="9034" y="3339"/>
                  </a:cubicBezTo>
                  <a:cubicBezTo>
                    <a:pt x="9800" y="3951"/>
                    <a:pt x="10547" y="4985"/>
                    <a:pt x="10279" y="5349"/>
                  </a:cubicBezTo>
                  <a:cubicBezTo>
                    <a:pt x="10211" y="5456"/>
                    <a:pt x="10145" y="5506"/>
                    <a:pt x="10069" y="5506"/>
                  </a:cubicBezTo>
                  <a:cubicBezTo>
                    <a:pt x="9888" y="5506"/>
                    <a:pt x="9652" y="5216"/>
                    <a:pt x="9207" y="4717"/>
                  </a:cubicBezTo>
                  <a:cubicBezTo>
                    <a:pt x="8682" y="4126"/>
                    <a:pt x="8227" y="3620"/>
                    <a:pt x="7192" y="3620"/>
                  </a:cubicBezTo>
                  <a:cubicBezTo>
                    <a:pt x="7019" y="3620"/>
                    <a:pt x="6831" y="3634"/>
                    <a:pt x="6623" y="3664"/>
                  </a:cubicBezTo>
                  <a:cubicBezTo>
                    <a:pt x="5168" y="3894"/>
                    <a:pt x="2890" y="5195"/>
                    <a:pt x="2278" y="5329"/>
                  </a:cubicBezTo>
                  <a:cubicBezTo>
                    <a:pt x="1646" y="5444"/>
                    <a:pt x="1416" y="6229"/>
                    <a:pt x="2029" y="6286"/>
                  </a:cubicBezTo>
                  <a:cubicBezTo>
                    <a:pt x="2057" y="6288"/>
                    <a:pt x="2085" y="6289"/>
                    <a:pt x="2113" y="6289"/>
                  </a:cubicBezTo>
                  <a:cubicBezTo>
                    <a:pt x="2709" y="6289"/>
                    <a:pt x="3233" y="5905"/>
                    <a:pt x="4020" y="5521"/>
                  </a:cubicBezTo>
                  <a:cubicBezTo>
                    <a:pt x="4632" y="5192"/>
                    <a:pt x="6047" y="4619"/>
                    <a:pt x="6950" y="4619"/>
                  </a:cubicBezTo>
                  <a:cubicBezTo>
                    <a:pt x="7204" y="4619"/>
                    <a:pt x="7417" y="4665"/>
                    <a:pt x="7561" y="4774"/>
                  </a:cubicBezTo>
                  <a:cubicBezTo>
                    <a:pt x="8231" y="5272"/>
                    <a:pt x="8690" y="6574"/>
                    <a:pt x="9168" y="6784"/>
                  </a:cubicBezTo>
                  <a:cubicBezTo>
                    <a:pt x="9647" y="6995"/>
                    <a:pt x="10451" y="6822"/>
                    <a:pt x="10527" y="7531"/>
                  </a:cubicBezTo>
                  <a:cubicBezTo>
                    <a:pt x="10604" y="8220"/>
                    <a:pt x="10374" y="9272"/>
                    <a:pt x="10929" y="10229"/>
                  </a:cubicBezTo>
                  <a:cubicBezTo>
                    <a:pt x="11484" y="11186"/>
                    <a:pt x="11695" y="11608"/>
                    <a:pt x="11695" y="13809"/>
                  </a:cubicBezTo>
                  <a:cubicBezTo>
                    <a:pt x="11695" y="16010"/>
                    <a:pt x="11523" y="17675"/>
                    <a:pt x="11523" y="17675"/>
                  </a:cubicBezTo>
                  <a:lnTo>
                    <a:pt x="13207" y="17618"/>
                  </a:lnTo>
                  <a:cubicBezTo>
                    <a:pt x="13207" y="17618"/>
                    <a:pt x="13150" y="12354"/>
                    <a:pt x="13150" y="10746"/>
                  </a:cubicBezTo>
                  <a:cubicBezTo>
                    <a:pt x="13150" y="9158"/>
                    <a:pt x="12671" y="5483"/>
                    <a:pt x="11982" y="4315"/>
                  </a:cubicBezTo>
                  <a:cubicBezTo>
                    <a:pt x="11293" y="3147"/>
                    <a:pt x="10164" y="2190"/>
                    <a:pt x="8632" y="1693"/>
                  </a:cubicBezTo>
                  <a:cubicBezTo>
                    <a:pt x="7101" y="1176"/>
                    <a:pt x="6967" y="449"/>
                    <a:pt x="6125" y="161"/>
                  </a:cubicBezTo>
                  <a:cubicBezTo>
                    <a:pt x="5834" y="53"/>
                    <a:pt x="5524" y="0"/>
                    <a:pt x="5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6625" y="3393900"/>
              <a:ext cx="500" cy="1450"/>
            </a:xfrm>
            <a:custGeom>
              <a:rect b="b" l="l" r="r" t="t"/>
              <a:pathLst>
                <a:path extrusionOk="0" h="58" w="20">
                  <a:moveTo>
                    <a:pt x="0" y="0"/>
                  </a:moveTo>
                  <a:cubicBezTo>
                    <a:pt x="19" y="38"/>
                    <a:pt x="19" y="58"/>
                    <a:pt x="19" y="58"/>
                  </a:cubicBezTo>
                  <a:cubicBezTo>
                    <a:pt x="19" y="58"/>
                    <a:pt x="19" y="38"/>
                    <a:pt x="0" y="0"/>
                  </a:cubicBezTo>
                  <a:close/>
                </a:path>
              </a:pathLst>
            </a:custGeom>
            <a:solidFill>
              <a:srgbClr val="F9F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11200" y="3365650"/>
              <a:ext cx="975" cy="4400"/>
            </a:xfrm>
            <a:custGeom>
              <a:rect b="b" l="l" r="r" t="t"/>
              <a:pathLst>
                <a:path extrusionOk="0" h="176" w="39">
                  <a:moveTo>
                    <a:pt x="39" y="1"/>
                  </a:moveTo>
                  <a:lnTo>
                    <a:pt x="39" y="1"/>
                  </a:lnTo>
                  <a:cubicBezTo>
                    <a:pt x="0" y="39"/>
                    <a:pt x="0" y="97"/>
                    <a:pt x="0" y="116"/>
                  </a:cubicBezTo>
                  <a:cubicBezTo>
                    <a:pt x="0" y="156"/>
                    <a:pt x="5" y="175"/>
                    <a:pt x="11" y="175"/>
                  </a:cubicBezTo>
                  <a:cubicBezTo>
                    <a:pt x="23" y="175"/>
                    <a:pt x="39" y="112"/>
                    <a:pt x="39" y="1"/>
                  </a:cubicBezTo>
                  <a:close/>
                </a:path>
              </a:pathLst>
            </a:custGeom>
            <a:solidFill>
              <a:srgbClr val="F9F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92500" y="2834500"/>
              <a:ext cx="630225" cy="568025"/>
            </a:xfrm>
            <a:custGeom>
              <a:rect b="b" l="l" r="r" t="t"/>
              <a:pathLst>
                <a:path extrusionOk="0" h="22721" w="25209">
                  <a:moveTo>
                    <a:pt x="3551" y="22448"/>
                  </a:moveTo>
                  <a:cubicBezTo>
                    <a:pt x="3527" y="22488"/>
                    <a:pt x="3512" y="22521"/>
                    <a:pt x="3503" y="22548"/>
                  </a:cubicBezTo>
                  <a:cubicBezTo>
                    <a:pt x="3516" y="22523"/>
                    <a:pt x="3532" y="22489"/>
                    <a:pt x="3551" y="22448"/>
                  </a:cubicBezTo>
                  <a:close/>
                  <a:moveTo>
                    <a:pt x="12824" y="1"/>
                  </a:moveTo>
                  <a:cubicBezTo>
                    <a:pt x="12786" y="1"/>
                    <a:pt x="12729" y="1"/>
                    <a:pt x="12633" y="20"/>
                  </a:cubicBezTo>
                  <a:cubicBezTo>
                    <a:pt x="12576" y="20"/>
                    <a:pt x="12250" y="116"/>
                    <a:pt x="12212" y="116"/>
                  </a:cubicBezTo>
                  <a:lnTo>
                    <a:pt x="12212" y="135"/>
                  </a:lnTo>
                  <a:lnTo>
                    <a:pt x="11733" y="192"/>
                  </a:lnTo>
                  <a:lnTo>
                    <a:pt x="11733" y="7657"/>
                  </a:lnTo>
                  <a:cubicBezTo>
                    <a:pt x="11733" y="8997"/>
                    <a:pt x="11810" y="9705"/>
                    <a:pt x="10910" y="10203"/>
                  </a:cubicBezTo>
                  <a:cubicBezTo>
                    <a:pt x="10030" y="10719"/>
                    <a:pt x="9169" y="12117"/>
                    <a:pt x="8977" y="12155"/>
                  </a:cubicBezTo>
                  <a:cubicBezTo>
                    <a:pt x="8786" y="12155"/>
                    <a:pt x="8518" y="11830"/>
                    <a:pt x="8384" y="11332"/>
                  </a:cubicBezTo>
                  <a:cubicBezTo>
                    <a:pt x="8269" y="10815"/>
                    <a:pt x="8671" y="10203"/>
                    <a:pt x="8862" y="9916"/>
                  </a:cubicBezTo>
                  <a:cubicBezTo>
                    <a:pt x="9054" y="9629"/>
                    <a:pt x="8499" y="9035"/>
                    <a:pt x="8499" y="9035"/>
                  </a:cubicBezTo>
                  <a:lnTo>
                    <a:pt x="8499" y="9035"/>
                  </a:lnTo>
                  <a:cubicBezTo>
                    <a:pt x="8499" y="9035"/>
                    <a:pt x="8767" y="9629"/>
                    <a:pt x="8288" y="10298"/>
                  </a:cubicBezTo>
                  <a:cubicBezTo>
                    <a:pt x="7944" y="10739"/>
                    <a:pt x="7982" y="11504"/>
                    <a:pt x="8020" y="11983"/>
                  </a:cubicBezTo>
                  <a:cubicBezTo>
                    <a:pt x="7829" y="11887"/>
                    <a:pt x="7618" y="11772"/>
                    <a:pt x="7350" y="11447"/>
                  </a:cubicBezTo>
                  <a:cubicBezTo>
                    <a:pt x="6776" y="10758"/>
                    <a:pt x="6891" y="10107"/>
                    <a:pt x="7140" y="9437"/>
                  </a:cubicBezTo>
                  <a:cubicBezTo>
                    <a:pt x="7350" y="8748"/>
                    <a:pt x="7331" y="7982"/>
                    <a:pt x="7810" y="7504"/>
                  </a:cubicBezTo>
                  <a:cubicBezTo>
                    <a:pt x="8288" y="7045"/>
                    <a:pt x="8594" y="6643"/>
                    <a:pt x="8594" y="6643"/>
                  </a:cubicBezTo>
                  <a:lnTo>
                    <a:pt x="8594" y="6643"/>
                  </a:lnTo>
                  <a:cubicBezTo>
                    <a:pt x="8594" y="6643"/>
                    <a:pt x="7733" y="7025"/>
                    <a:pt x="7446" y="7485"/>
                  </a:cubicBezTo>
                  <a:cubicBezTo>
                    <a:pt x="7159" y="7944"/>
                    <a:pt x="7044" y="8136"/>
                    <a:pt x="7044" y="8136"/>
                  </a:cubicBezTo>
                  <a:cubicBezTo>
                    <a:pt x="7044" y="8136"/>
                    <a:pt x="7121" y="7523"/>
                    <a:pt x="6967" y="6987"/>
                  </a:cubicBezTo>
                  <a:cubicBezTo>
                    <a:pt x="6853" y="6432"/>
                    <a:pt x="6853" y="5953"/>
                    <a:pt x="6853" y="5953"/>
                  </a:cubicBezTo>
                  <a:cubicBezTo>
                    <a:pt x="6853" y="5953"/>
                    <a:pt x="6546" y="6719"/>
                    <a:pt x="6738" y="7332"/>
                  </a:cubicBezTo>
                  <a:cubicBezTo>
                    <a:pt x="6929" y="7963"/>
                    <a:pt x="6757" y="8557"/>
                    <a:pt x="6642" y="9016"/>
                  </a:cubicBezTo>
                  <a:cubicBezTo>
                    <a:pt x="6508" y="9475"/>
                    <a:pt x="6412" y="10241"/>
                    <a:pt x="6278" y="10241"/>
                  </a:cubicBezTo>
                  <a:cubicBezTo>
                    <a:pt x="6163" y="10241"/>
                    <a:pt x="5589" y="9150"/>
                    <a:pt x="5647" y="8557"/>
                  </a:cubicBezTo>
                  <a:cubicBezTo>
                    <a:pt x="5723" y="7963"/>
                    <a:pt x="6029" y="7083"/>
                    <a:pt x="6030" y="7083"/>
                  </a:cubicBezTo>
                  <a:lnTo>
                    <a:pt x="6030" y="7083"/>
                  </a:lnTo>
                  <a:cubicBezTo>
                    <a:pt x="6029" y="7083"/>
                    <a:pt x="5417" y="7523"/>
                    <a:pt x="5360" y="8097"/>
                  </a:cubicBezTo>
                  <a:cubicBezTo>
                    <a:pt x="5360" y="8097"/>
                    <a:pt x="5149" y="7198"/>
                    <a:pt x="4651" y="6834"/>
                  </a:cubicBezTo>
                  <a:cubicBezTo>
                    <a:pt x="4154" y="6451"/>
                    <a:pt x="3790" y="6126"/>
                    <a:pt x="3790" y="6126"/>
                  </a:cubicBezTo>
                  <a:lnTo>
                    <a:pt x="3790" y="6126"/>
                  </a:lnTo>
                  <a:cubicBezTo>
                    <a:pt x="3790" y="6126"/>
                    <a:pt x="4249" y="6834"/>
                    <a:pt x="4651" y="7293"/>
                  </a:cubicBezTo>
                  <a:cubicBezTo>
                    <a:pt x="5053" y="7753"/>
                    <a:pt x="4862" y="8518"/>
                    <a:pt x="5149" y="9227"/>
                  </a:cubicBezTo>
                  <a:cubicBezTo>
                    <a:pt x="5436" y="9954"/>
                    <a:pt x="5455" y="10260"/>
                    <a:pt x="5455" y="10260"/>
                  </a:cubicBezTo>
                  <a:cubicBezTo>
                    <a:pt x="5455" y="10260"/>
                    <a:pt x="5111" y="9667"/>
                    <a:pt x="4575" y="9341"/>
                  </a:cubicBezTo>
                  <a:cubicBezTo>
                    <a:pt x="4020" y="9035"/>
                    <a:pt x="2852" y="8748"/>
                    <a:pt x="2852" y="8748"/>
                  </a:cubicBezTo>
                  <a:lnTo>
                    <a:pt x="2852" y="8748"/>
                  </a:lnTo>
                  <a:cubicBezTo>
                    <a:pt x="2852" y="8748"/>
                    <a:pt x="4001" y="9341"/>
                    <a:pt x="4441" y="9686"/>
                  </a:cubicBezTo>
                  <a:cubicBezTo>
                    <a:pt x="4881" y="10011"/>
                    <a:pt x="5015" y="10279"/>
                    <a:pt x="5015" y="10279"/>
                  </a:cubicBezTo>
                  <a:cubicBezTo>
                    <a:pt x="5015" y="10279"/>
                    <a:pt x="4367" y="10222"/>
                    <a:pt x="3776" y="10222"/>
                  </a:cubicBezTo>
                  <a:cubicBezTo>
                    <a:pt x="3530" y="10222"/>
                    <a:pt x="3295" y="10232"/>
                    <a:pt x="3120" y="10260"/>
                  </a:cubicBezTo>
                  <a:cubicBezTo>
                    <a:pt x="2527" y="10356"/>
                    <a:pt x="1972" y="10452"/>
                    <a:pt x="1972" y="10452"/>
                  </a:cubicBezTo>
                  <a:cubicBezTo>
                    <a:pt x="1972" y="10452"/>
                    <a:pt x="2852" y="10586"/>
                    <a:pt x="3905" y="10662"/>
                  </a:cubicBezTo>
                  <a:cubicBezTo>
                    <a:pt x="4958" y="10739"/>
                    <a:pt x="5781" y="10586"/>
                    <a:pt x="6278" y="11160"/>
                  </a:cubicBezTo>
                  <a:cubicBezTo>
                    <a:pt x="6776" y="11715"/>
                    <a:pt x="7255" y="12308"/>
                    <a:pt x="7522" y="12748"/>
                  </a:cubicBezTo>
                  <a:cubicBezTo>
                    <a:pt x="7561" y="12844"/>
                    <a:pt x="7618" y="12959"/>
                    <a:pt x="7637" y="13055"/>
                  </a:cubicBezTo>
                  <a:cubicBezTo>
                    <a:pt x="7618" y="13055"/>
                    <a:pt x="7599" y="13074"/>
                    <a:pt x="7561" y="13074"/>
                  </a:cubicBezTo>
                  <a:cubicBezTo>
                    <a:pt x="7446" y="13099"/>
                    <a:pt x="7352" y="13111"/>
                    <a:pt x="7268" y="13111"/>
                  </a:cubicBezTo>
                  <a:cubicBezTo>
                    <a:pt x="7027" y="13111"/>
                    <a:pt x="6862" y="13014"/>
                    <a:pt x="6508" y="12844"/>
                  </a:cubicBezTo>
                  <a:cubicBezTo>
                    <a:pt x="6030" y="12595"/>
                    <a:pt x="5991" y="12270"/>
                    <a:pt x="5608" y="11830"/>
                  </a:cubicBezTo>
                  <a:cubicBezTo>
                    <a:pt x="5374" y="11572"/>
                    <a:pt x="5069" y="11522"/>
                    <a:pt x="4867" y="11522"/>
                  </a:cubicBezTo>
                  <a:cubicBezTo>
                    <a:pt x="4738" y="11522"/>
                    <a:pt x="4651" y="11543"/>
                    <a:pt x="4651" y="11543"/>
                  </a:cubicBezTo>
                  <a:cubicBezTo>
                    <a:pt x="4651" y="11543"/>
                    <a:pt x="5436" y="11983"/>
                    <a:pt x="5742" y="12653"/>
                  </a:cubicBezTo>
                  <a:cubicBezTo>
                    <a:pt x="5736" y="12654"/>
                    <a:pt x="5728" y="12654"/>
                    <a:pt x="5719" y="12654"/>
                  </a:cubicBezTo>
                  <a:cubicBezTo>
                    <a:pt x="5422" y="12654"/>
                    <a:pt x="4180" y="12015"/>
                    <a:pt x="3771" y="11791"/>
                  </a:cubicBezTo>
                  <a:cubicBezTo>
                    <a:pt x="3312" y="11581"/>
                    <a:pt x="2680" y="10854"/>
                    <a:pt x="2680" y="10853"/>
                  </a:cubicBezTo>
                  <a:lnTo>
                    <a:pt x="2680" y="10853"/>
                  </a:lnTo>
                  <a:cubicBezTo>
                    <a:pt x="2680" y="10854"/>
                    <a:pt x="2757" y="11102"/>
                    <a:pt x="2948" y="11581"/>
                  </a:cubicBezTo>
                  <a:cubicBezTo>
                    <a:pt x="3139" y="12021"/>
                    <a:pt x="3580" y="12212"/>
                    <a:pt x="3580" y="12212"/>
                  </a:cubicBezTo>
                  <a:cubicBezTo>
                    <a:pt x="3580" y="12212"/>
                    <a:pt x="2967" y="12346"/>
                    <a:pt x="2584" y="12538"/>
                  </a:cubicBezTo>
                  <a:cubicBezTo>
                    <a:pt x="2201" y="12729"/>
                    <a:pt x="1436" y="13074"/>
                    <a:pt x="1436" y="13074"/>
                  </a:cubicBezTo>
                  <a:cubicBezTo>
                    <a:pt x="1436" y="13074"/>
                    <a:pt x="3318" y="12576"/>
                    <a:pt x="4038" y="12576"/>
                  </a:cubicBezTo>
                  <a:cubicBezTo>
                    <a:pt x="4052" y="12576"/>
                    <a:pt x="4065" y="12576"/>
                    <a:pt x="4077" y="12576"/>
                  </a:cubicBezTo>
                  <a:cubicBezTo>
                    <a:pt x="4632" y="12595"/>
                    <a:pt x="5302" y="12825"/>
                    <a:pt x="5781" y="13112"/>
                  </a:cubicBezTo>
                  <a:cubicBezTo>
                    <a:pt x="5340" y="13208"/>
                    <a:pt x="4766" y="13399"/>
                    <a:pt x="4537" y="13610"/>
                  </a:cubicBezTo>
                  <a:cubicBezTo>
                    <a:pt x="4115" y="13993"/>
                    <a:pt x="3541" y="14548"/>
                    <a:pt x="3101" y="14777"/>
                  </a:cubicBezTo>
                  <a:cubicBezTo>
                    <a:pt x="2642" y="15026"/>
                    <a:pt x="2010" y="15064"/>
                    <a:pt x="1627" y="15064"/>
                  </a:cubicBezTo>
                  <a:cubicBezTo>
                    <a:pt x="1244" y="15064"/>
                    <a:pt x="536" y="15218"/>
                    <a:pt x="536" y="15218"/>
                  </a:cubicBezTo>
                  <a:cubicBezTo>
                    <a:pt x="536" y="15218"/>
                    <a:pt x="919" y="15275"/>
                    <a:pt x="1321" y="15352"/>
                  </a:cubicBezTo>
                  <a:cubicBezTo>
                    <a:pt x="1455" y="15383"/>
                    <a:pt x="1608" y="15394"/>
                    <a:pt x="1753" y="15394"/>
                  </a:cubicBezTo>
                  <a:cubicBezTo>
                    <a:pt x="2042" y="15394"/>
                    <a:pt x="2297" y="15352"/>
                    <a:pt x="2297" y="15352"/>
                  </a:cubicBezTo>
                  <a:lnTo>
                    <a:pt x="2297" y="15352"/>
                  </a:lnTo>
                  <a:cubicBezTo>
                    <a:pt x="2297" y="15352"/>
                    <a:pt x="2106" y="15753"/>
                    <a:pt x="1723" y="16213"/>
                  </a:cubicBezTo>
                  <a:cubicBezTo>
                    <a:pt x="1340" y="16672"/>
                    <a:pt x="1417" y="16978"/>
                    <a:pt x="1417" y="16978"/>
                  </a:cubicBezTo>
                  <a:cubicBezTo>
                    <a:pt x="1417" y="16978"/>
                    <a:pt x="2469" y="15505"/>
                    <a:pt x="3101" y="15275"/>
                  </a:cubicBezTo>
                  <a:cubicBezTo>
                    <a:pt x="3713" y="15064"/>
                    <a:pt x="4173" y="14375"/>
                    <a:pt x="4671" y="13916"/>
                  </a:cubicBezTo>
                  <a:cubicBezTo>
                    <a:pt x="5034" y="13610"/>
                    <a:pt x="5742" y="13533"/>
                    <a:pt x="6278" y="13437"/>
                  </a:cubicBezTo>
                  <a:cubicBezTo>
                    <a:pt x="6412" y="13533"/>
                    <a:pt x="6565" y="13610"/>
                    <a:pt x="6699" y="13686"/>
                  </a:cubicBezTo>
                  <a:cubicBezTo>
                    <a:pt x="6642" y="13782"/>
                    <a:pt x="6546" y="13897"/>
                    <a:pt x="6451" y="14088"/>
                  </a:cubicBezTo>
                  <a:cubicBezTo>
                    <a:pt x="6221" y="14548"/>
                    <a:pt x="6317" y="14950"/>
                    <a:pt x="5876" y="15237"/>
                  </a:cubicBezTo>
                  <a:cubicBezTo>
                    <a:pt x="5607" y="15405"/>
                    <a:pt x="5331" y="15435"/>
                    <a:pt x="5041" y="15435"/>
                  </a:cubicBezTo>
                  <a:cubicBezTo>
                    <a:pt x="4879" y="15435"/>
                    <a:pt x="4712" y="15426"/>
                    <a:pt x="4540" y="15426"/>
                  </a:cubicBezTo>
                  <a:cubicBezTo>
                    <a:pt x="4495" y="15426"/>
                    <a:pt x="4449" y="15426"/>
                    <a:pt x="4403" y="15428"/>
                  </a:cubicBezTo>
                  <a:cubicBezTo>
                    <a:pt x="3886" y="15447"/>
                    <a:pt x="3522" y="15696"/>
                    <a:pt x="3522" y="15696"/>
                  </a:cubicBezTo>
                  <a:cubicBezTo>
                    <a:pt x="3522" y="15696"/>
                    <a:pt x="3598" y="15691"/>
                    <a:pt x="3720" y="15691"/>
                  </a:cubicBezTo>
                  <a:cubicBezTo>
                    <a:pt x="3935" y="15691"/>
                    <a:pt x="4291" y="15706"/>
                    <a:pt x="4632" y="15792"/>
                  </a:cubicBezTo>
                  <a:cubicBezTo>
                    <a:pt x="4961" y="15877"/>
                    <a:pt x="5197" y="15893"/>
                    <a:pt x="5325" y="15893"/>
                  </a:cubicBezTo>
                  <a:cubicBezTo>
                    <a:pt x="5398" y="15893"/>
                    <a:pt x="5436" y="15887"/>
                    <a:pt x="5436" y="15887"/>
                  </a:cubicBezTo>
                  <a:lnTo>
                    <a:pt x="5436" y="15887"/>
                  </a:lnTo>
                  <a:cubicBezTo>
                    <a:pt x="5436" y="15887"/>
                    <a:pt x="5226" y="16136"/>
                    <a:pt x="5053" y="16500"/>
                  </a:cubicBezTo>
                  <a:cubicBezTo>
                    <a:pt x="4269" y="16672"/>
                    <a:pt x="3426" y="17285"/>
                    <a:pt x="3063" y="17495"/>
                  </a:cubicBezTo>
                  <a:cubicBezTo>
                    <a:pt x="2680" y="17706"/>
                    <a:pt x="2335" y="18012"/>
                    <a:pt x="1531" y="18031"/>
                  </a:cubicBezTo>
                  <a:cubicBezTo>
                    <a:pt x="747" y="18069"/>
                    <a:pt x="0" y="18548"/>
                    <a:pt x="0" y="18548"/>
                  </a:cubicBezTo>
                  <a:cubicBezTo>
                    <a:pt x="0" y="18548"/>
                    <a:pt x="969" y="18348"/>
                    <a:pt x="1598" y="18348"/>
                  </a:cubicBezTo>
                  <a:cubicBezTo>
                    <a:pt x="1670" y="18348"/>
                    <a:pt x="1738" y="18351"/>
                    <a:pt x="1799" y="18357"/>
                  </a:cubicBezTo>
                  <a:cubicBezTo>
                    <a:pt x="1865" y="18363"/>
                    <a:pt x="1928" y="18366"/>
                    <a:pt x="1987" y="18366"/>
                  </a:cubicBezTo>
                  <a:cubicBezTo>
                    <a:pt x="2461" y="18366"/>
                    <a:pt x="2718" y="18184"/>
                    <a:pt x="2718" y="18184"/>
                  </a:cubicBezTo>
                  <a:lnTo>
                    <a:pt x="2718" y="18184"/>
                  </a:lnTo>
                  <a:cubicBezTo>
                    <a:pt x="2718" y="18184"/>
                    <a:pt x="2278" y="18873"/>
                    <a:pt x="2259" y="19352"/>
                  </a:cubicBezTo>
                  <a:cubicBezTo>
                    <a:pt x="2240" y="19830"/>
                    <a:pt x="2087" y="20309"/>
                    <a:pt x="2087" y="20309"/>
                  </a:cubicBezTo>
                  <a:cubicBezTo>
                    <a:pt x="2087" y="20309"/>
                    <a:pt x="2393" y="19926"/>
                    <a:pt x="2680" y="19065"/>
                  </a:cubicBezTo>
                  <a:cubicBezTo>
                    <a:pt x="2948" y="18203"/>
                    <a:pt x="3101" y="18012"/>
                    <a:pt x="3503" y="17610"/>
                  </a:cubicBezTo>
                  <a:cubicBezTo>
                    <a:pt x="3809" y="17285"/>
                    <a:pt x="4441" y="17266"/>
                    <a:pt x="4824" y="17093"/>
                  </a:cubicBezTo>
                  <a:lnTo>
                    <a:pt x="4824" y="17093"/>
                  </a:lnTo>
                  <a:cubicBezTo>
                    <a:pt x="4690" y="17668"/>
                    <a:pt x="4651" y="18299"/>
                    <a:pt x="4498" y="19007"/>
                  </a:cubicBezTo>
                  <a:cubicBezTo>
                    <a:pt x="4479" y="19103"/>
                    <a:pt x="4460" y="19199"/>
                    <a:pt x="4460" y="19294"/>
                  </a:cubicBezTo>
                  <a:cubicBezTo>
                    <a:pt x="4211" y="19582"/>
                    <a:pt x="3426" y="20519"/>
                    <a:pt x="3063" y="20807"/>
                  </a:cubicBezTo>
                  <a:cubicBezTo>
                    <a:pt x="2661" y="21151"/>
                    <a:pt x="2355" y="22108"/>
                    <a:pt x="2355" y="22108"/>
                  </a:cubicBezTo>
                  <a:cubicBezTo>
                    <a:pt x="2355" y="22108"/>
                    <a:pt x="2948" y="21209"/>
                    <a:pt x="3580" y="20902"/>
                  </a:cubicBezTo>
                  <a:cubicBezTo>
                    <a:pt x="3828" y="20768"/>
                    <a:pt x="4020" y="20577"/>
                    <a:pt x="4192" y="20385"/>
                  </a:cubicBezTo>
                  <a:lnTo>
                    <a:pt x="4192" y="20385"/>
                  </a:lnTo>
                  <a:cubicBezTo>
                    <a:pt x="4077" y="20692"/>
                    <a:pt x="4364" y="21170"/>
                    <a:pt x="4154" y="21438"/>
                  </a:cubicBezTo>
                  <a:cubicBezTo>
                    <a:pt x="3835" y="21853"/>
                    <a:pt x="3649" y="22241"/>
                    <a:pt x="3551" y="22448"/>
                  </a:cubicBezTo>
                  <a:lnTo>
                    <a:pt x="3551" y="22448"/>
                  </a:lnTo>
                  <a:cubicBezTo>
                    <a:pt x="3628" y="22317"/>
                    <a:pt x="3794" y="22114"/>
                    <a:pt x="4115" y="21821"/>
                  </a:cubicBezTo>
                  <a:cubicBezTo>
                    <a:pt x="4747" y="21266"/>
                    <a:pt x="4498" y="20481"/>
                    <a:pt x="4690" y="19639"/>
                  </a:cubicBezTo>
                  <a:cubicBezTo>
                    <a:pt x="4881" y="18797"/>
                    <a:pt x="5111" y="17897"/>
                    <a:pt x="5111" y="17897"/>
                  </a:cubicBezTo>
                  <a:cubicBezTo>
                    <a:pt x="5111" y="17897"/>
                    <a:pt x="5742" y="18510"/>
                    <a:pt x="6087" y="18873"/>
                  </a:cubicBezTo>
                  <a:cubicBezTo>
                    <a:pt x="6412" y="19237"/>
                    <a:pt x="6680" y="19926"/>
                    <a:pt x="6853" y="20577"/>
                  </a:cubicBezTo>
                  <a:cubicBezTo>
                    <a:pt x="7025" y="21247"/>
                    <a:pt x="7159" y="21381"/>
                    <a:pt x="7159" y="21381"/>
                  </a:cubicBezTo>
                  <a:cubicBezTo>
                    <a:pt x="7159" y="21381"/>
                    <a:pt x="6948" y="19677"/>
                    <a:pt x="6508" y="18893"/>
                  </a:cubicBezTo>
                  <a:cubicBezTo>
                    <a:pt x="6068" y="18108"/>
                    <a:pt x="5168" y="17763"/>
                    <a:pt x="5398" y="16787"/>
                  </a:cubicBezTo>
                  <a:cubicBezTo>
                    <a:pt x="5608" y="15811"/>
                    <a:pt x="6833" y="15409"/>
                    <a:pt x="6929" y="15045"/>
                  </a:cubicBezTo>
                  <a:cubicBezTo>
                    <a:pt x="7025" y="14682"/>
                    <a:pt x="6795" y="14069"/>
                    <a:pt x="7446" y="14012"/>
                  </a:cubicBezTo>
                  <a:lnTo>
                    <a:pt x="7446" y="14012"/>
                  </a:lnTo>
                  <a:cubicBezTo>
                    <a:pt x="7446" y="14222"/>
                    <a:pt x="7408" y="14509"/>
                    <a:pt x="7274" y="14873"/>
                  </a:cubicBezTo>
                  <a:cubicBezTo>
                    <a:pt x="6967" y="15753"/>
                    <a:pt x="6872" y="16136"/>
                    <a:pt x="6872" y="16577"/>
                  </a:cubicBezTo>
                  <a:cubicBezTo>
                    <a:pt x="6872" y="16998"/>
                    <a:pt x="7274" y="18682"/>
                    <a:pt x="7695" y="19582"/>
                  </a:cubicBezTo>
                  <a:cubicBezTo>
                    <a:pt x="8039" y="20347"/>
                    <a:pt x="8326" y="20960"/>
                    <a:pt x="8422" y="21266"/>
                  </a:cubicBezTo>
                  <a:cubicBezTo>
                    <a:pt x="8403" y="21055"/>
                    <a:pt x="8365" y="20711"/>
                    <a:pt x="8288" y="20309"/>
                  </a:cubicBezTo>
                  <a:cubicBezTo>
                    <a:pt x="8173" y="19582"/>
                    <a:pt x="7790" y="18567"/>
                    <a:pt x="7561" y="17706"/>
                  </a:cubicBezTo>
                  <a:cubicBezTo>
                    <a:pt x="7350" y="16845"/>
                    <a:pt x="7503" y="16002"/>
                    <a:pt x="7503" y="16002"/>
                  </a:cubicBezTo>
                  <a:lnTo>
                    <a:pt x="7503" y="16002"/>
                  </a:lnTo>
                  <a:cubicBezTo>
                    <a:pt x="7695" y="16462"/>
                    <a:pt x="8843" y="17457"/>
                    <a:pt x="9073" y="18242"/>
                  </a:cubicBezTo>
                  <a:cubicBezTo>
                    <a:pt x="9341" y="19007"/>
                    <a:pt x="9800" y="19926"/>
                    <a:pt x="9800" y="19926"/>
                  </a:cubicBezTo>
                  <a:cubicBezTo>
                    <a:pt x="9800" y="19926"/>
                    <a:pt x="9724" y="19275"/>
                    <a:pt x="9666" y="18682"/>
                  </a:cubicBezTo>
                  <a:cubicBezTo>
                    <a:pt x="9609" y="18089"/>
                    <a:pt x="8901" y="16940"/>
                    <a:pt x="8575" y="16500"/>
                  </a:cubicBezTo>
                  <a:cubicBezTo>
                    <a:pt x="8212" y="16079"/>
                    <a:pt x="7944" y="15275"/>
                    <a:pt x="7944" y="15275"/>
                  </a:cubicBezTo>
                  <a:lnTo>
                    <a:pt x="7944" y="15275"/>
                  </a:lnTo>
                  <a:cubicBezTo>
                    <a:pt x="7944" y="15275"/>
                    <a:pt x="8403" y="15505"/>
                    <a:pt x="8709" y="15715"/>
                  </a:cubicBezTo>
                  <a:cubicBezTo>
                    <a:pt x="9035" y="15926"/>
                    <a:pt x="9705" y="16021"/>
                    <a:pt x="9705" y="16021"/>
                  </a:cubicBezTo>
                  <a:cubicBezTo>
                    <a:pt x="9322" y="15734"/>
                    <a:pt x="8422" y="15332"/>
                    <a:pt x="8403" y="14796"/>
                  </a:cubicBezTo>
                  <a:cubicBezTo>
                    <a:pt x="8384" y="14414"/>
                    <a:pt x="8575" y="14107"/>
                    <a:pt x="8709" y="13686"/>
                  </a:cubicBezTo>
                  <a:cubicBezTo>
                    <a:pt x="9245" y="13399"/>
                    <a:pt x="9800" y="12940"/>
                    <a:pt x="10317" y="12308"/>
                  </a:cubicBezTo>
                  <a:cubicBezTo>
                    <a:pt x="11083" y="11389"/>
                    <a:pt x="12155" y="10662"/>
                    <a:pt x="12595" y="10394"/>
                  </a:cubicBezTo>
                  <a:cubicBezTo>
                    <a:pt x="13016" y="10662"/>
                    <a:pt x="14107" y="11389"/>
                    <a:pt x="14872" y="12308"/>
                  </a:cubicBezTo>
                  <a:cubicBezTo>
                    <a:pt x="15370" y="12940"/>
                    <a:pt x="15925" y="13399"/>
                    <a:pt x="16461" y="13686"/>
                  </a:cubicBezTo>
                  <a:cubicBezTo>
                    <a:pt x="16614" y="14107"/>
                    <a:pt x="16806" y="14414"/>
                    <a:pt x="16787" y="14796"/>
                  </a:cubicBezTo>
                  <a:cubicBezTo>
                    <a:pt x="16748" y="15332"/>
                    <a:pt x="15868" y="15734"/>
                    <a:pt x="15485" y="16021"/>
                  </a:cubicBezTo>
                  <a:cubicBezTo>
                    <a:pt x="15485" y="16021"/>
                    <a:pt x="16155" y="15926"/>
                    <a:pt x="16461" y="15715"/>
                  </a:cubicBezTo>
                  <a:cubicBezTo>
                    <a:pt x="16786" y="15505"/>
                    <a:pt x="17227" y="15275"/>
                    <a:pt x="17227" y="15275"/>
                  </a:cubicBezTo>
                  <a:lnTo>
                    <a:pt x="17227" y="15275"/>
                  </a:lnTo>
                  <a:cubicBezTo>
                    <a:pt x="17227" y="15275"/>
                    <a:pt x="16940" y="16041"/>
                    <a:pt x="16614" y="16500"/>
                  </a:cubicBezTo>
                  <a:cubicBezTo>
                    <a:pt x="16251" y="16940"/>
                    <a:pt x="15562" y="18089"/>
                    <a:pt x="15504" y="18682"/>
                  </a:cubicBezTo>
                  <a:cubicBezTo>
                    <a:pt x="15447" y="19275"/>
                    <a:pt x="15389" y="19926"/>
                    <a:pt x="15389" y="19926"/>
                  </a:cubicBezTo>
                  <a:cubicBezTo>
                    <a:pt x="15389" y="19926"/>
                    <a:pt x="15868" y="19007"/>
                    <a:pt x="16117" y="18242"/>
                  </a:cubicBezTo>
                  <a:cubicBezTo>
                    <a:pt x="16365" y="17476"/>
                    <a:pt x="17495" y="16481"/>
                    <a:pt x="17686" y="16002"/>
                  </a:cubicBezTo>
                  <a:lnTo>
                    <a:pt x="17686" y="16002"/>
                  </a:lnTo>
                  <a:cubicBezTo>
                    <a:pt x="17686" y="16002"/>
                    <a:pt x="17858" y="16845"/>
                    <a:pt x="17610" y="17706"/>
                  </a:cubicBezTo>
                  <a:cubicBezTo>
                    <a:pt x="17399" y="18567"/>
                    <a:pt x="17016" y="19582"/>
                    <a:pt x="16901" y="20309"/>
                  </a:cubicBezTo>
                  <a:cubicBezTo>
                    <a:pt x="16825" y="20711"/>
                    <a:pt x="16787" y="21055"/>
                    <a:pt x="16748" y="21266"/>
                  </a:cubicBezTo>
                  <a:cubicBezTo>
                    <a:pt x="16825" y="20979"/>
                    <a:pt x="17131" y="20347"/>
                    <a:pt x="17495" y="19582"/>
                  </a:cubicBezTo>
                  <a:cubicBezTo>
                    <a:pt x="17897" y="18682"/>
                    <a:pt x="18318" y="16998"/>
                    <a:pt x="18318" y="16577"/>
                  </a:cubicBezTo>
                  <a:cubicBezTo>
                    <a:pt x="18318" y="16136"/>
                    <a:pt x="18222" y="15734"/>
                    <a:pt x="17897" y="14873"/>
                  </a:cubicBezTo>
                  <a:cubicBezTo>
                    <a:pt x="17782" y="14509"/>
                    <a:pt x="17744" y="14222"/>
                    <a:pt x="17744" y="14012"/>
                  </a:cubicBezTo>
                  <a:lnTo>
                    <a:pt x="17744" y="14012"/>
                  </a:lnTo>
                  <a:cubicBezTo>
                    <a:pt x="18375" y="14088"/>
                    <a:pt x="18165" y="14701"/>
                    <a:pt x="18260" y="15045"/>
                  </a:cubicBezTo>
                  <a:cubicBezTo>
                    <a:pt x="18356" y="15428"/>
                    <a:pt x="19581" y="15811"/>
                    <a:pt x="19792" y="16787"/>
                  </a:cubicBezTo>
                  <a:cubicBezTo>
                    <a:pt x="20002" y="17763"/>
                    <a:pt x="19122" y="18108"/>
                    <a:pt x="18662" y="18893"/>
                  </a:cubicBezTo>
                  <a:cubicBezTo>
                    <a:pt x="18222" y="19677"/>
                    <a:pt x="18031" y="21381"/>
                    <a:pt x="18031" y="21381"/>
                  </a:cubicBezTo>
                  <a:cubicBezTo>
                    <a:pt x="18031" y="21381"/>
                    <a:pt x="18184" y="21247"/>
                    <a:pt x="18337" y="20577"/>
                  </a:cubicBezTo>
                  <a:cubicBezTo>
                    <a:pt x="18509" y="19907"/>
                    <a:pt x="18739" y="19237"/>
                    <a:pt x="19103" y="18873"/>
                  </a:cubicBezTo>
                  <a:cubicBezTo>
                    <a:pt x="19428" y="18510"/>
                    <a:pt x="20079" y="17897"/>
                    <a:pt x="20079" y="17897"/>
                  </a:cubicBezTo>
                  <a:cubicBezTo>
                    <a:pt x="20079" y="17897"/>
                    <a:pt x="20289" y="18797"/>
                    <a:pt x="20481" y="19639"/>
                  </a:cubicBezTo>
                  <a:cubicBezTo>
                    <a:pt x="20672" y="20481"/>
                    <a:pt x="20519" y="21438"/>
                    <a:pt x="21131" y="21974"/>
                  </a:cubicBezTo>
                  <a:cubicBezTo>
                    <a:pt x="21572" y="22357"/>
                    <a:pt x="21706" y="22606"/>
                    <a:pt x="21763" y="22721"/>
                  </a:cubicBezTo>
                  <a:cubicBezTo>
                    <a:pt x="21687" y="22548"/>
                    <a:pt x="21514" y="22108"/>
                    <a:pt x="21112" y="21591"/>
                  </a:cubicBezTo>
                  <a:cubicBezTo>
                    <a:pt x="20902" y="21343"/>
                    <a:pt x="21112" y="20692"/>
                    <a:pt x="21017" y="20385"/>
                  </a:cubicBezTo>
                  <a:lnTo>
                    <a:pt x="21017" y="20385"/>
                  </a:lnTo>
                  <a:cubicBezTo>
                    <a:pt x="21189" y="20577"/>
                    <a:pt x="21399" y="20768"/>
                    <a:pt x="21629" y="20902"/>
                  </a:cubicBezTo>
                  <a:cubicBezTo>
                    <a:pt x="22242" y="21247"/>
                    <a:pt x="22854" y="22108"/>
                    <a:pt x="22854" y="22108"/>
                  </a:cubicBezTo>
                  <a:cubicBezTo>
                    <a:pt x="22854" y="22108"/>
                    <a:pt x="22548" y="21151"/>
                    <a:pt x="22146" y="20807"/>
                  </a:cubicBezTo>
                  <a:cubicBezTo>
                    <a:pt x="21782" y="20519"/>
                    <a:pt x="20997" y="19582"/>
                    <a:pt x="20749" y="19294"/>
                  </a:cubicBezTo>
                  <a:cubicBezTo>
                    <a:pt x="20729" y="19199"/>
                    <a:pt x="20710" y="19103"/>
                    <a:pt x="20710" y="19007"/>
                  </a:cubicBezTo>
                  <a:cubicBezTo>
                    <a:pt x="20557" y="18299"/>
                    <a:pt x="20519" y="17668"/>
                    <a:pt x="20385" y="17093"/>
                  </a:cubicBezTo>
                  <a:lnTo>
                    <a:pt x="20385" y="17093"/>
                  </a:lnTo>
                  <a:cubicBezTo>
                    <a:pt x="20806" y="17266"/>
                    <a:pt x="21419" y="17285"/>
                    <a:pt x="21706" y="17610"/>
                  </a:cubicBezTo>
                  <a:cubicBezTo>
                    <a:pt x="22146" y="18012"/>
                    <a:pt x="22261" y="18223"/>
                    <a:pt x="22529" y="19065"/>
                  </a:cubicBezTo>
                  <a:cubicBezTo>
                    <a:pt x="22778" y="19926"/>
                    <a:pt x="23122" y="20309"/>
                    <a:pt x="23122" y="20309"/>
                  </a:cubicBezTo>
                  <a:cubicBezTo>
                    <a:pt x="23122" y="20309"/>
                    <a:pt x="22969" y="19830"/>
                    <a:pt x="22950" y="19352"/>
                  </a:cubicBezTo>
                  <a:cubicBezTo>
                    <a:pt x="22931" y="18873"/>
                    <a:pt x="22491" y="18184"/>
                    <a:pt x="22490" y="18184"/>
                  </a:cubicBezTo>
                  <a:lnTo>
                    <a:pt x="22490" y="18184"/>
                  </a:lnTo>
                  <a:cubicBezTo>
                    <a:pt x="22491" y="18184"/>
                    <a:pt x="22730" y="18353"/>
                    <a:pt x="23171" y="18353"/>
                  </a:cubicBezTo>
                  <a:cubicBezTo>
                    <a:pt x="23245" y="18353"/>
                    <a:pt x="23324" y="18348"/>
                    <a:pt x="23409" y="18337"/>
                  </a:cubicBezTo>
                  <a:cubicBezTo>
                    <a:pt x="23471" y="18332"/>
                    <a:pt x="23538" y="18329"/>
                    <a:pt x="23611" y="18329"/>
                  </a:cubicBezTo>
                  <a:cubicBezTo>
                    <a:pt x="24239" y="18329"/>
                    <a:pt x="25208" y="18529"/>
                    <a:pt x="25208" y="18529"/>
                  </a:cubicBezTo>
                  <a:cubicBezTo>
                    <a:pt x="25208" y="18529"/>
                    <a:pt x="24538" y="18069"/>
                    <a:pt x="23735" y="18031"/>
                  </a:cubicBezTo>
                  <a:cubicBezTo>
                    <a:pt x="22950" y="18012"/>
                    <a:pt x="22586" y="17706"/>
                    <a:pt x="22203" y="17495"/>
                  </a:cubicBezTo>
                  <a:cubicBezTo>
                    <a:pt x="21859" y="17285"/>
                    <a:pt x="21017" y="16672"/>
                    <a:pt x="20232" y="16500"/>
                  </a:cubicBezTo>
                  <a:cubicBezTo>
                    <a:pt x="20060" y="16136"/>
                    <a:pt x="19849" y="15887"/>
                    <a:pt x="19849" y="15887"/>
                  </a:cubicBezTo>
                  <a:lnTo>
                    <a:pt x="19849" y="15887"/>
                  </a:lnTo>
                  <a:cubicBezTo>
                    <a:pt x="19849" y="15887"/>
                    <a:pt x="19867" y="15889"/>
                    <a:pt x="19902" y="15889"/>
                  </a:cubicBezTo>
                  <a:cubicBezTo>
                    <a:pt x="20007" y="15889"/>
                    <a:pt x="20265" y="15878"/>
                    <a:pt x="20653" y="15792"/>
                  </a:cubicBezTo>
                  <a:cubicBezTo>
                    <a:pt x="20959" y="15704"/>
                    <a:pt x="21278" y="15685"/>
                    <a:pt x="21495" y="15685"/>
                  </a:cubicBezTo>
                  <a:cubicBezTo>
                    <a:pt x="21658" y="15685"/>
                    <a:pt x="21763" y="15696"/>
                    <a:pt x="21763" y="15696"/>
                  </a:cubicBezTo>
                  <a:cubicBezTo>
                    <a:pt x="21763" y="15696"/>
                    <a:pt x="21399" y="15447"/>
                    <a:pt x="20863" y="15428"/>
                  </a:cubicBezTo>
                  <a:cubicBezTo>
                    <a:pt x="20819" y="15426"/>
                    <a:pt x="20775" y="15426"/>
                    <a:pt x="20730" y="15426"/>
                  </a:cubicBezTo>
                  <a:cubicBezTo>
                    <a:pt x="20563" y="15426"/>
                    <a:pt x="20400" y="15435"/>
                    <a:pt x="20240" y="15435"/>
                  </a:cubicBezTo>
                  <a:cubicBezTo>
                    <a:pt x="19954" y="15435"/>
                    <a:pt x="19678" y="15405"/>
                    <a:pt x="19409" y="15237"/>
                  </a:cubicBezTo>
                  <a:cubicBezTo>
                    <a:pt x="18949" y="14950"/>
                    <a:pt x="19045" y="14548"/>
                    <a:pt x="18835" y="14088"/>
                  </a:cubicBezTo>
                  <a:cubicBezTo>
                    <a:pt x="18739" y="13897"/>
                    <a:pt x="18643" y="13782"/>
                    <a:pt x="18567" y="13686"/>
                  </a:cubicBezTo>
                  <a:cubicBezTo>
                    <a:pt x="18720" y="13610"/>
                    <a:pt x="18854" y="13533"/>
                    <a:pt x="19007" y="13437"/>
                  </a:cubicBezTo>
                  <a:cubicBezTo>
                    <a:pt x="19524" y="13514"/>
                    <a:pt x="20270" y="13591"/>
                    <a:pt x="20596" y="13916"/>
                  </a:cubicBezTo>
                  <a:cubicBezTo>
                    <a:pt x="21112" y="14375"/>
                    <a:pt x="21553" y="15064"/>
                    <a:pt x="22184" y="15275"/>
                  </a:cubicBezTo>
                  <a:cubicBezTo>
                    <a:pt x="22816" y="15505"/>
                    <a:pt x="23849" y="16978"/>
                    <a:pt x="23849" y="16978"/>
                  </a:cubicBezTo>
                  <a:cubicBezTo>
                    <a:pt x="23849" y="16978"/>
                    <a:pt x="23926" y="16672"/>
                    <a:pt x="23543" y="16213"/>
                  </a:cubicBezTo>
                  <a:cubicBezTo>
                    <a:pt x="23160" y="15773"/>
                    <a:pt x="22969" y="15352"/>
                    <a:pt x="22969" y="15352"/>
                  </a:cubicBezTo>
                  <a:lnTo>
                    <a:pt x="22969" y="15352"/>
                  </a:lnTo>
                  <a:cubicBezTo>
                    <a:pt x="22969" y="15352"/>
                    <a:pt x="23224" y="15394"/>
                    <a:pt x="23519" y="15394"/>
                  </a:cubicBezTo>
                  <a:cubicBezTo>
                    <a:pt x="23667" y="15394"/>
                    <a:pt x="23824" y="15383"/>
                    <a:pt x="23964" y="15352"/>
                  </a:cubicBezTo>
                  <a:cubicBezTo>
                    <a:pt x="24366" y="15256"/>
                    <a:pt x="24749" y="15218"/>
                    <a:pt x="24749" y="15218"/>
                  </a:cubicBezTo>
                  <a:cubicBezTo>
                    <a:pt x="24749" y="15218"/>
                    <a:pt x="24022" y="15064"/>
                    <a:pt x="23639" y="15064"/>
                  </a:cubicBezTo>
                  <a:cubicBezTo>
                    <a:pt x="23256" y="15064"/>
                    <a:pt x="22644" y="15045"/>
                    <a:pt x="22184" y="14777"/>
                  </a:cubicBezTo>
                  <a:cubicBezTo>
                    <a:pt x="21725" y="14548"/>
                    <a:pt x="21170" y="13973"/>
                    <a:pt x="20749" y="13610"/>
                  </a:cubicBezTo>
                  <a:cubicBezTo>
                    <a:pt x="20500" y="13399"/>
                    <a:pt x="19945" y="13208"/>
                    <a:pt x="19504" y="13112"/>
                  </a:cubicBezTo>
                  <a:cubicBezTo>
                    <a:pt x="19983" y="12825"/>
                    <a:pt x="20653" y="12595"/>
                    <a:pt x="21208" y="12576"/>
                  </a:cubicBezTo>
                  <a:cubicBezTo>
                    <a:pt x="21221" y="12576"/>
                    <a:pt x="21233" y="12576"/>
                    <a:pt x="21247" y="12576"/>
                  </a:cubicBezTo>
                  <a:cubicBezTo>
                    <a:pt x="21967" y="12576"/>
                    <a:pt x="23830" y="13074"/>
                    <a:pt x="23830" y="13074"/>
                  </a:cubicBezTo>
                  <a:cubicBezTo>
                    <a:pt x="23830" y="13074"/>
                    <a:pt x="23065" y="12691"/>
                    <a:pt x="22682" y="12538"/>
                  </a:cubicBezTo>
                  <a:cubicBezTo>
                    <a:pt x="22299" y="12346"/>
                    <a:pt x="21706" y="12212"/>
                    <a:pt x="21706" y="12212"/>
                  </a:cubicBezTo>
                  <a:cubicBezTo>
                    <a:pt x="21706" y="12212"/>
                    <a:pt x="22165" y="12021"/>
                    <a:pt x="22337" y="11581"/>
                  </a:cubicBezTo>
                  <a:cubicBezTo>
                    <a:pt x="22510" y="11122"/>
                    <a:pt x="22586" y="10854"/>
                    <a:pt x="22586" y="10853"/>
                  </a:cubicBezTo>
                  <a:lnTo>
                    <a:pt x="22586" y="10853"/>
                  </a:lnTo>
                  <a:cubicBezTo>
                    <a:pt x="22586" y="10854"/>
                    <a:pt x="21974" y="11581"/>
                    <a:pt x="21514" y="11791"/>
                  </a:cubicBezTo>
                  <a:cubicBezTo>
                    <a:pt x="21061" y="11999"/>
                    <a:pt x="19808" y="12653"/>
                    <a:pt x="19535" y="12653"/>
                  </a:cubicBezTo>
                  <a:cubicBezTo>
                    <a:pt x="19531" y="12653"/>
                    <a:pt x="19527" y="12653"/>
                    <a:pt x="19524" y="12653"/>
                  </a:cubicBezTo>
                  <a:cubicBezTo>
                    <a:pt x="19849" y="11983"/>
                    <a:pt x="20634" y="11543"/>
                    <a:pt x="20634" y="11543"/>
                  </a:cubicBezTo>
                  <a:cubicBezTo>
                    <a:pt x="20634" y="11543"/>
                    <a:pt x="20560" y="11527"/>
                    <a:pt x="20448" y="11527"/>
                  </a:cubicBezTo>
                  <a:cubicBezTo>
                    <a:pt x="20250" y="11527"/>
                    <a:pt x="19933" y="11574"/>
                    <a:pt x="19677" y="11830"/>
                  </a:cubicBezTo>
                  <a:cubicBezTo>
                    <a:pt x="19294" y="12270"/>
                    <a:pt x="19237" y="12595"/>
                    <a:pt x="18758" y="12844"/>
                  </a:cubicBezTo>
                  <a:cubicBezTo>
                    <a:pt x="18404" y="13014"/>
                    <a:pt x="18249" y="13111"/>
                    <a:pt x="18006" y="13111"/>
                  </a:cubicBezTo>
                  <a:cubicBezTo>
                    <a:pt x="17921" y="13111"/>
                    <a:pt x="17825" y="13099"/>
                    <a:pt x="17705" y="13074"/>
                  </a:cubicBezTo>
                  <a:cubicBezTo>
                    <a:pt x="17686" y="13074"/>
                    <a:pt x="17667" y="13055"/>
                    <a:pt x="17648" y="13055"/>
                  </a:cubicBezTo>
                  <a:cubicBezTo>
                    <a:pt x="17667" y="12959"/>
                    <a:pt x="17705" y="12844"/>
                    <a:pt x="17763" y="12748"/>
                  </a:cubicBezTo>
                  <a:cubicBezTo>
                    <a:pt x="18031" y="12308"/>
                    <a:pt x="18471" y="11715"/>
                    <a:pt x="19007" y="11160"/>
                  </a:cubicBezTo>
                  <a:cubicBezTo>
                    <a:pt x="19504" y="10624"/>
                    <a:pt x="20347" y="10739"/>
                    <a:pt x="21380" y="10662"/>
                  </a:cubicBezTo>
                  <a:cubicBezTo>
                    <a:pt x="22433" y="10586"/>
                    <a:pt x="23313" y="10452"/>
                    <a:pt x="23313" y="10452"/>
                  </a:cubicBezTo>
                  <a:cubicBezTo>
                    <a:pt x="23313" y="10452"/>
                    <a:pt x="22758" y="10356"/>
                    <a:pt x="22165" y="10260"/>
                  </a:cubicBezTo>
                  <a:cubicBezTo>
                    <a:pt x="21991" y="10232"/>
                    <a:pt x="21755" y="10222"/>
                    <a:pt x="21509" y="10222"/>
                  </a:cubicBezTo>
                  <a:cubicBezTo>
                    <a:pt x="20919" y="10222"/>
                    <a:pt x="20270" y="10279"/>
                    <a:pt x="20270" y="10279"/>
                  </a:cubicBezTo>
                  <a:cubicBezTo>
                    <a:pt x="20270" y="10279"/>
                    <a:pt x="20385" y="10050"/>
                    <a:pt x="20844" y="9686"/>
                  </a:cubicBezTo>
                  <a:cubicBezTo>
                    <a:pt x="21304" y="9341"/>
                    <a:pt x="22433" y="8748"/>
                    <a:pt x="22433" y="8748"/>
                  </a:cubicBezTo>
                  <a:lnTo>
                    <a:pt x="22433" y="8748"/>
                  </a:lnTo>
                  <a:cubicBezTo>
                    <a:pt x="22433" y="8748"/>
                    <a:pt x="21246" y="9035"/>
                    <a:pt x="20710" y="9341"/>
                  </a:cubicBezTo>
                  <a:cubicBezTo>
                    <a:pt x="20155" y="9667"/>
                    <a:pt x="19811" y="10260"/>
                    <a:pt x="19811" y="10260"/>
                  </a:cubicBezTo>
                  <a:cubicBezTo>
                    <a:pt x="19811" y="10260"/>
                    <a:pt x="19849" y="9954"/>
                    <a:pt x="20136" y="9227"/>
                  </a:cubicBezTo>
                  <a:cubicBezTo>
                    <a:pt x="20423" y="8518"/>
                    <a:pt x="20232" y="7772"/>
                    <a:pt x="20634" y="7293"/>
                  </a:cubicBezTo>
                  <a:cubicBezTo>
                    <a:pt x="21036" y="6834"/>
                    <a:pt x="21495" y="6126"/>
                    <a:pt x="21495" y="6126"/>
                  </a:cubicBezTo>
                  <a:lnTo>
                    <a:pt x="21495" y="6126"/>
                  </a:lnTo>
                  <a:cubicBezTo>
                    <a:pt x="21495" y="6126"/>
                    <a:pt x="21131" y="6451"/>
                    <a:pt x="20634" y="6834"/>
                  </a:cubicBezTo>
                  <a:cubicBezTo>
                    <a:pt x="20136" y="7217"/>
                    <a:pt x="19906" y="8097"/>
                    <a:pt x="19906" y="8097"/>
                  </a:cubicBezTo>
                  <a:cubicBezTo>
                    <a:pt x="19887" y="7561"/>
                    <a:pt x="19237" y="7083"/>
                    <a:pt x="19237" y="7083"/>
                  </a:cubicBezTo>
                  <a:lnTo>
                    <a:pt x="19237" y="7083"/>
                  </a:lnTo>
                  <a:cubicBezTo>
                    <a:pt x="19237" y="7083"/>
                    <a:pt x="19562" y="7982"/>
                    <a:pt x="19619" y="8557"/>
                  </a:cubicBezTo>
                  <a:cubicBezTo>
                    <a:pt x="19696" y="9150"/>
                    <a:pt x="19122" y="10241"/>
                    <a:pt x="19007" y="10241"/>
                  </a:cubicBezTo>
                  <a:cubicBezTo>
                    <a:pt x="18892" y="10241"/>
                    <a:pt x="18796" y="9494"/>
                    <a:pt x="18643" y="9016"/>
                  </a:cubicBezTo>
                  <a:cubicBezTo>
                    <a:pt x="18528" y="8557"/>
                    <a:pt x="18356" y="7963"/>
                    <a:pt x="18547" y="7332"/>
                  </a:cubicBezTo>
                  <a:cubicBezTo>
                    <a:pt x="18739" y="6719"/>
                    <a:pt x="18433" y="5953"/>
                    <a:pt x="18433" y="5953"/>
                  </a:cubicBezTo>
                  <a:cubicBezTo>
                    <a:pt x="18433" y="5953"/>
                    <a:pt x="18433" y="6413"/>
                    <a:pt x="18318" y="6987"/>
                  </a:cubicBezTo>
                  <a:cubicBezTo>
                    <a:pt x="18184" y="7523"/>
                    <a:pt x="18241" y="8136"/>
                    <a:pt x="18241" y="8136"/>
                  </a:cubicBezTo>
                  <a:cubicBezTo>
                    <a:pt x="18241" y="8136"/>
                    <a:pt x="18126" y="7944"/>
                    <a:pt x="17839" y="7485"/>
                  </a:cubicBezTo>
                  <a:cubicBezTo>
                    <a:pt x="17552" y="7025"/>
                    <a:pt x="16691" y="6643"/>
                    <a:pt x="16691" y="6643"/>
                  </a:cubicBezTo>
                  <a:lnTo>
                    <a:pt x="16691" y="6643"/>
                  </a:lnTo>
                  <a:cubicBezTo>
                    <a:pt x="16691" y="6643"/>
                    <a:pt x="16997" y="7045"/>
                    <a:pt x="17476" y="7504"/>
                  </a:cubicBezTo>
                  <a:cubicBezTo>
                    <a:pt x="17954" y="7963"/>
                    <a:pt x="17935" y="8748"/>
                    <a:pt x="18146" y="9437"/>
                  </a:cubicBezTo>
                  <a:cubicBezTo>
                    <a:pt x="18356" y="10145"/>
                    <a:pt x="18509" y="10777"/>
                    <a:pt x="17935" y="11447"/>
                  </a:cubicBezTo>
                  <a:cubicBezTo>
                    <a:pt x="17667" y="11772"/>
                    <a:pt x="17456" y="11887"/>
                    <a:pt x="17265" y="11983"/>
                  </a:cubicBezTo>
                  <a:cubicBezTo>
                    <a:pt x="17303" y="11504"/>
                    <a:pt x="17322" y="10739"/>
                    <a:pt x="16997" y="10298"/>
                  </a:cubicBezTo>
                  <a:cubicBezTo>
                    <a:pt x="16499" y="9667"/>
                    <a:pt x="16786" y="9035"/>
                    <a:pt x="16787" y="9035"/>
                  </a:cubicBezTo>
                  <a:lnTo>
                    <a:pt x="16787" y="9035"/>
                  </a:lnTo>
                  <a:cubicBezTo>
                    <a:pt x="16786" y="9035"/>
                    <a:pt x="16231" y="9609"/>
                    <a:pt x="16423" y="9916"/>
                  </a:cubicBezTo>
                  <a:cubicBezTo>
                    <a:pt x="16614" y="10203"/>
                    <a:pt x="17016" y="10834"/>
                    <a:pt x="16901" y="11332"/>
                  </a:cubicBezTo>
                  <a:cubicBezTo>
                    <a:pt x="16790" y="11852"/>
                    <a:pt x="16534" y="12156"/>
                    <a:pt x="16327" y="12156"/>
                  </a:cubicBezTo>
                  <a:cubicBezTo>
                    <a:pt x="16320" y="12156"/>
                    <a:pt x="16314" y="12156"/>
                    <a:pt x="16308" y="12155"/>
                  </a:cubicBezTo>
                  <a:cubicBezTo>
                    <a:pt x="16117" y="12155"/>
                    <a:pt x="15217" y="10662"/>
                    <a:pt x="14317" y="10164"/>
                  </a:cubicBezTo>
                  <a:cubicBezTo>
                    <a:pt x="13437" y="9667"/>
                    <a:pt x="13494" y="8939"/>
                    <a:pt x="13494" y="7600"/>
                  </a:cubicBezTo>
                  <a:lnTo>
                    <a:pt x="13494" y="135"/>
                  </a:lnTo>
                  <a:cubicBezTo>
                    <a:pt x="13494" y="135"/>
                    <a:pt x="13054" y="39"/>
                    <a:pt x="12824" y="20"/>
                  </a:cubicBezTo>
                  <a:lnTo>
                    <a:pt x="12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70000" y="3393900"/>
              <a:ext cx="525" cy="1450"/>
            </a:xfrm>
            <a:custGeom>
              <a:rect b="b" l="l" r="r" t="t"/>
              <a:pathLst>
                <a:path extrusionOk="0" h="58" w="21">
                  <a:moveTo>
                    <a:pt x="20" y="0"/>
                  </a:moveTo>
                  <a:lnTo>
                    <a:pt x="20" y="0"/>
                  </a:lnTo>
                  <a:cubicBezTo>
                    <a:pt x="1" y="38"/>
                    <a:pt x="1" y="58"/>
                    <a:pt x="1" y="58"/>
                  </a:cubicBezTo>
                  <a:cubicBezTo>
                    <a:pt x="1" y="58"/>
                    <a:pt x="20" y="38"/>
                    <a:pt x="20" y="0"/>
                  </a:cubicBezTo>
                  <a:close/>
                </a:path>
              </a:pathLst>
            </a:custGeom>
            <a:solidFill>
              <a:srgbClr val="F9F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04950" y="3366125"/>
              <a:ext cx="500" cy="4075"/>
            </a:xfrm>
            <a:custGeom>
              <a:rect b="b" l="l" r="r" t="t"/>
              <a:pathLst>
                <a:path extrusionOk="0" h="163" w="20">
                  <a:moveTo>
                    <a:pt x="1" y="1"/>
                  </a:moveTo>
                  <a:cubicBezTo>
                    <a:pt x="1" y="103"/>
                    <a:pt x="9" y="163"/>
                    <a:pt x="15" y="163"/>
                  </a:cubicBezTo>
                  <a:cubicBezTo>
                    <a:pt x="18" y="163"/>
                    <a:pt x="20" y="148"/>
                    <a:pt x="20" y="116"/>
                  </a:cubicBezTo>
                  <a:cubicBezTo>
                    <a:pt x="20" y="97"/>
                    <a:pt x="20" y="58"/>
                    <a:pt x="1" y="1"/>
                  </a:cubicBezTo>
                  <a:close/>
                </a:path>
              </a:pathLst>
            </a:custGeom>
            <a:solidFill>
              <a:srgbClr val="F9F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81050" y="2846475"/>
              <a:ext cx="54575" cy="14375"/>
            </a:xfrm>
            <a:custGeom>
              <a:rect b="b" l="l" r="r" t="t"/>
              <a:pathLst>
                <a:path extrusionOk="0" h="575" w="2183">
                  <a:moveTo>
                    <a:pt x="0" y="0"/>
                  </a:moveTo>
                  <a:lnTo>
                    <a:pt x="0" y="574"/>
                  </a:lnTo>
                  <a:lnTo>
                    <a:pt x="2182" y="574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8C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82000" y="2903425"/>
              <a:ext cx="52175" cy="12925"/>
            </a:xfrm>
            <a:custGeom>
              <a:rect b="b" l="l" r="r" t="t"/>
              <a:pathLst>
                <a:path extrusionOk="0" h="517" w="2087">
                  <a:moveTo>
                    <a:pt x="0" y="0"/>
                  </a:moveTo>
                  <a:lnTo>
                    <a:pt x="0" y="517"/>
                  </a:lnTo>
                  <a:lnTo>
                    <a:pt x="2087" y="517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E8C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3425" y="2955100"/>
              <a:ext cx="49800" cy="11500"/>
            </a:xfrm>
            <a:custGeom>
              <a:rect b="b" l="l" r="r" t="t"/>
              <a:pathLst>
                <a:path extrusionOk="0" h="460" w="1992">
                  <a:moveTo>
                    <a:pt x="1" y="0"/>
                  </a:moveTo>
                  <a:lnTo>
                    <a:pt x="1" y="460"/>
                  </a:lnTo>
                  <a:lnTo>
                    <a:pt x="1991" y="460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E8C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84375" y="3002475"/>
              <a:ext cx="47900" cy="11025"/>
            </a:xfrm>
            <a:custGeom>
              <a:rect b="b" l="l" r="r" t="t"/>
              <a:pathLst>
                <a:path extrusionOk="0" h="441" w="1916">
                  <a:moveTo>
                    <a:pt x="1" y="0"/>
                  </a:moveTo>
                  <a:lnTo>
                    <a:pt x="1" y="440"/>
                  </a:lnTo>
                  <a:lnTo>
                    <a:pt x="1896" y="440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E8C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85350" y="3045525"/>
              <a:ext cx="45950" cy="10075"/>
            </a:xfrm>
            <a:custGeom>
              <a:rect b="b" l="l" r="r" t="t"/>
              <a:pathLst>
                <a:path extrusionOk="0" h="403" w="1838">
                  <a:moveTo>
                    <a:pt x="0" y="1"/>
                  </a:moveTo>
                  <a:lnTo>
                    <a:pt x="19" y="403"/>
                  </a:lnTo>
                  <a:lnTo>
                    <a:pt x="1819" y="40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E8C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3625297">
            <a:off x="97710" y="3121229"/>
            <a:ext cx="1143407" cy="1365753"/>
            <a:chOff x="2641650" y="1052550"/>
            <a:chExt cx="778700" cy="930125"/>
          </a:xfrm>
        </p:grpSpPr>
        <p:sp>
          <p:nvSpPr>
            <p:cNvPr id="31" name="Google Shape;31;p2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713225" y="1508760"/>
            <a:ext cx="76902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0"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740675" y="2869782"/>
            <a:ext cx="7690200" cy="3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1"/>
          <p:cNvSpPr/>
          <p:nvPr/>
        </p:nvSpPr>
        <p:spPr>
          <a:xfrm flipH="1">
            <a:off x="4531034" y="4222554"/>
            <a:ext cx="4612966" cy="920937"/>
          </a:xfrm>
          <a:custGeom>
            <a:rect b="b" l="l" r="r" t="t"/>
            <a:pathLst>
              <a:path extrusionOk="0" h="26245" w="131461">
                <a:moveTo>
                  <a:pt x="29894" y="1"/>
                </a:moveTo>
                <a:cubicBezTo>
                  <a:pt x="23990" y="1"/>
                  <a:pt x="16667" y="1680"/>
                  <a:pt x="6705" y="6197"/>
                </a:cubicBezTo>
                <a:cubicBezTo>
                  <a:pt x="4604" y="7164"/>
                  <a:pt x="2369" y="8232"/>
                  <a:pt x="0" y="9432"/>
                </a:cubicBezTo>
                <a:lnTo>
                  <a:pt x="0" y="26244"/>
                </a:lnTo>
                <a:lnTo>
                  <a:pt x="131461" y="26244"/>
                </a:lnTo>
                <a:cubicBezTo>
                  <a:pt x="131402" y="26244"/>
                  <a:pt x="119754" y="10593"/>
                  <a:pt x="101802" y="10593"/>
                </a:cubicBezTo>
                <a:cubicBezTo>
                  <a:pt x="99368" y="10593"/>
                  <a:pt x="96819" y="10881"/>
                  <a:pt x="94168" y="11534"/>
                </a:cubicBezTo>
                <a:cubicBezTo>
                  <a:pt x="86657" y="13363"/>
                  <a:pt x="80444" y="14107"/>
                  <a:pt x="75169" y="14107"/>
                </a:cubicBezTo>
                <a:cubicBezTo>
                  <a:pt x="52195" y="14107"/>
                  <a:pt x="47005" y="1"/>
                  <a:pt x="29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 flipH="1">
            <a:off x="7096744" y="3914438"/>
            <a:ext cx="2047256" cy="1229062"/>
          </a:xfrm>
          <a:custGeom>
            <a:rect b="b" l="l" r="r" t="t"/>
            <a:pathLst>
              <a:path extrusionOk="0" h="35026" w="58343">
                <a:moveTo>
                  <a:pt x="0" y="0"/>
                </a:moveTo>
                <a:lnTo>
                  <a:pt x="0" y="35025"/>
                </a:lnTo>
                <a:lnTo>
                  <a:pt x="58342" y="35025"/>
                </a:lnTo>
                <a:cubicBezTo>
                  <a:pt x="55140" y="30856"/>
                  <a:pt x="49469" y="26853"/>
                  <a:pt x="39195" y="25218"/>
                </a:cubicBezTo>
                <a:cubicBezTo>
                  <a:pt x="14411" y="21349"/>
                  <a:pt x="9841" y="8340"/>
                  <a:pt x="3003" y="1835"/>
                </a:cubicBezTo>
                <a:cubicBezTo>
                  <a:pt x="2202" y="1101"/>
                  <a:pt x="1168" y="4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 flipH="1" rot="10800000">
            <a:off x="-39950" y="-76212"/>
            <a:ext cx="3286525" cy="656125"/>
          </a:xfrm>
          <a:custGeom>
            <a:rect b="b" l="l" r="r" t="t"/>
            <a:pathLst>
              <a:path extrusionOk="0" h="26245" w="131461">
                <a:moveTo>
                  <a:pt x="29894" y="1"/>
                </a:moveTo>
                <a:cubicBezTo>
                  <a:pt x="23990" y="1"/>
                  <a:pt x="16667" y="1680"/>
                  <a:pt x="6705" y="6197"/>
                </a:cubicBezTo>
                <a:cubicBezTo>
                  <a:pt x="4604" y="7164"/>
                  <a:pt x="2369" y="8232"/>
                  <a:pt x="0" y="9432"/>
                </a:cubicBezTo>
                <a:lnTo>
                  <a:pt x="0" y="26244"/>
                </a:lnTo>
                <a:lnTo>
                  <a:pt x="131461" y="26244"/>
                </a:lnTo>
                <a:cubicBezTo>
                  <a:pt x="131402" y="26244"/>
                  <a:pt x="119754" y="10593"/>
                  <a:pt x="101802" y="10593"/>
                </a:cubicBezTo>
                <a:cubicBezTo>
                  <a:pt x="99368" y="10593"/>
                  <a:pt x="96819" y="10881"/>
                  <a:pt x="94168" y="11534"/>
                </a:cubicBezTo>
                <a:cubicBezTo>
                  <a:pt x="86657" y="13363"/>
                  <a:pt x="80444" y="14107"/>
                  <a:pt x="75169" y="14107"/>
                </a:cubicBezTo>
                <a:cubicBezTo>
                  <a:pt x="52195" y="14107"/>
                  <a:pt x="47005" y="1"/>
                  <a:pt x="29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 flipH="1" rot="10800000">
            <a:off x="-39950" y="-76212"/>
            <a:ext cx="1458575" cy="875650"/>
          </a:xfrm>
          <a:custGeom>
            <a:rect b="b" l="l" r="r" t="t"/>
            <a:pathLst>
              <a:path extrusionOk="0" h="35026" w="58343">
                <a:moveTo>
                  <a:pt x="0" y="0"/>
                </a:moveTo>
                <a:lnTo>
                  <a:pt x="0" y="35025"/>
                </a:lnTo>
                <a:lnTo>
                  <a:pt x="58342" y="35025"/>
                </a:lnTo>
                <a:cubicBezTo>
                  <a:pt x="55140" y="30856"/>
                  <a:pt x="49469" y="26853"/>
                  <a:pt x="39195" y="25218"/>
                </a:cubicBezTo>
                <a:cubicBezTo>
                  <a:pt x="14411" y="21349"/>
                  <a:pt x="9841" y="8340"/>
                  <a:pt x="3003" y="1835"/>
                </a:cubicBezTo>
                <a:cubicBezTo>
                  <a:pt x="2202" y="1101"/>
                  <a:pt x="1168" y="4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2"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8393700" y="-219725"/>
            <a:ext cx="1291825" cy="197000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>
            <p:ph type="title"/>
          </p:nvPr>
        </p:nvSpPr>
        <p:spPr>
          <a:xfrm>
            <a:off x="713225" y="356623"/>
            <a:ext cx="75165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hasCustomPrompt="1" idx="2" type="title"/>
          </p:nvPr>
        </p:nvSpPr>
        <p:spPr>
          <a:xfrm>
            <a:off x="773701" y="15063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idx="3" type="title"/>
          </p:nvPr>
        </p:nvSpPr>
        <p:spPr>
          <a:xfrm>
            <a:off x="1525325" y="1924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4" type="title"/>
          </p:nvPr>
        </p:nvSpPr>
        <p:spPr>
          <a:xfrm>
            <a:off x="1525325" y="1475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hasCustomPrompt="1" idx="5" type="title"/>
          </p:nvPr>
        </p:nvSpPr>
        <p:spPr>
          <a:xfrm>
            <a:off x="773701" y="2680225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/>
          <p:nvPr>
            <p:ph idx="6" type="title"/>
          </p:nvPr>
        </p:nvSpPr>
        <p:spPr>
          <a:xfrm>
            <a:off x="1525325" y="3021775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7" type="title"/>
          </p:nvPr>
        </p:nvSpPr>
        <p:spPr>
          <a:xfrm>
            <a:off x="1525325" y="2572957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8" type="title"/>
          </p:nvPr>
        </p:nvSpPr>
        <p:spPr>
          <a:xfrm>
            <a:off x="773701" y="38685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9" type="title"/>
          </p:nvPr>
        </p:nvSpPr>
        <p:spPr>
          <a:xfrm>
            <a:off x="1525325" y="4210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3" type="title"/>
          </p:nvPr>
        </p:nvSpPr>
        <p:spPr>
          <a:xfrm>
            <a:off x="1525325" y="3761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14" type="title"/>
          </p:nvPr>
        </p:nvSpPr>
        <p:spPr>
          <a:xfrm>
            <a:off x="4583701" y="15825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15" type="title"/>
          </p:nvPr>
        </p:nvSpPr>
        <p:spPr>
          <a:xfrm>
            <a:off x="5335325" y="1924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16" type="title"/>
          </p:nvPr>
        </p:nvSpPr>
        <p:spPr>
          <a:xfrm>
            <a:off x="5335325" y="1475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17" type="title"/>
          </p:nvPr>
        </p:nvSpPr>
        <p:spPr>
          <a:xfrm>
            <a:off x="4583701" y="2756425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18" type="title"/>
          </p:nvPr>
        </p:nvSpPr>
        <p:spPr>
          <a:xfrm>
            <a:off x="5335325" y="3021775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19" type="title"/>
          </p:nvPr>
        </p:nvSpPr>
        <p:spPr>
          <a:xfrm>
            <a:off x="5335325" y="2572957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20" type="title"/>
          </p:nvPr>
        </p:nvSpPr>
        <p:spPr>
          <a:xfrm>
            <a:off x="4583701" y="39447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21" type="title"/>
          </p:nvPr>
        </p:nvSpPr>
        <p:spPr>
          <a:xfrm>
            <a:off x="5335325" y="4210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22" type="title"/>
          </p:nvPr>
        </p:nvSpPr>
        <p:spPr>
          <a:xfrm>
            <a:off x="5335325" y="3761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3"/>
          <p:cNvSpPr/>
          <p:nvPr/>
        </p:nvSpPr>
        <p:spPr>
          <a:xfrm rot="5537890">
            <a:off x="8570645" y="509669"/>
            <a:ext cx="1470406" cy="826454"/>
          </a:xfrm>
          <a:custGeom>
            <a:rect b="b" l="l" r="r" t="t"/>
            <a:pathLst>
              <a:path extrusionOk="0" h="33058" w="58816">
                <a:moveTo>
                  <a:pt x="42927" y="1"/>
                </a:moveTo>
                <a:cubicBezTo>
                  <a:pt x="25922" y="1"/>
                  <a:pt x="791" y="1598"/>
                  <a:pt x="791" y="1598"/>
                </a:cubicBezTo>
                <a:lnTo>
                  <a:pt x="0" y="2085"/>
                </a:lnTo>
                <a:cubicBezTo>
                  <a:pt x="8845" y="33058"/>
                  <a:pt x="32767" y="33058"/>
                  <a:pt x="32767" y="33058"/>
                </a:cubicBezTo>
                <a:cubicBezTo>
                  <a:pt x="58816" y="29410"/>
                  <a:pt x="57995" y="1325"/>
                  <a:pt x="57995" y="1325"/>
                </a:cubicBezTo>
                <a:cubicBezTo>
                  <a:pt x="56846" y="339"/>
                  <a:pt x="50746" y="1"/>
                  <a:pt x="429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3738907">
            <a:off x="7073581" y="-375412"/>
            <a:ext cx="2601077" cy="996932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3"/>
          <p:cNvGrpSpPr/>
          <p:nvPr/>
        </p:nvGrpSpPr>
        <p:grpSpPr>
          <a:xfrm rot="-5861450">
            <a:off x="8467926" y="70665"/>
            <a:ext cx="1143371" cy="1365710"/>
            <a:chOff x="2641650" y="1052550"/>
            <a:chExt cx="778700" cy="930125"/>
          </a:xfrm>
        </p:grpSpPr>
        <p:sp>
          <p:nvSpPr>
            <p:cNvPr id="234" name="Google Shape;234;p13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CUSTOM_3_1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 flipH="1" rot="5400000">
            <a:off x="6480367" y="2562487"/>
            <a:ext cx="3364683" cy="3040320"/>
          </a:xfrm>
          <a:custGeom>
            <a:rect b="b" l="l" r="r" t="t"/>
            <a:pathLst>
              <a:path extrusionOk="0" h="57842" w="64013">
                <a:moveTo>
                  <a:pt x="0" y="0"/>
                </a:moveTo>
                <a:lnTo>
                  <a:pt x="0" y="39028"/>
                </a:lnTo>
                <a:cubicBezTo>
                  <a:pt x="25719" y="57842"/>
                  <a:pt x="17680" y="17980"/>
                  <a:pt x="36560" y="14077"/>
                </a:cubicBezTo>
                <a:cubicBezTo>
                  <a:pt x="36560" y="14077"/>
                  <a:pt x="58909" y="11709"/>
                  <a:pt x="640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6405000" y="3943189"/>
            <a:ext cx="3515420" cy="1347378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rot="-3625297">
            <a:off x="8472647" y="3399779"/>
            <a:ext cx="1143407" cy="1365753"/>
            <a:chOff x="2641650" y="1052550"/>
            <a:chExt cx="778700" cy="930125"/>
          </a:xfrm>
        </p:grpSpPr>
        <p:sp>
          <p:nvSpPr>
            <p:cNvPr id="259" name="Google Shape;259;p14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4"/>
          <p:cNvSpPr txBox="1"/>
          <p:nvPr>
            <p:ph type="title"/>
          </p:nvPr>
        </p:nvSpPr>
        <p:spPr>
          <a:xfrm>
            <a:off x="685800" y="356616"/>
            <a:ext cx="75165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713050" y="1508760"/>
            <a:ext cx="7717800" cy="3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 flipH="1">
            <a:off x="-117612" y="2793349"/>
            <a:ext cx="9261611" cy="3142956"/>
          </a:xfrm>
          <a:custGeom>
            <a:rect b="b" l="l" r="r" t="t"/>
            <a:pathLst>
              <a:path extrusionOk="0" h="24485" w="72152">
                <a:moveTo>
                  <a:pt x="72152" y="22716"/>
                </a:moveTo>
                <a:lnTo>
                  <a:pt x="0" y="22716"/>
                </a:lnTo>
                <a:lnTo>
                  <a:pt x="0" y="0"/>
                </a:lnTo>
                <a:cubicBezTo>
                  <a:pt x="2202" y="601"/>
                  <a:pt x="4504" y="1468"/>
                  <a:pt x="6705" y="2669"/>
                </a:cubicBezTo>
                <a:cubicBezTo>
                  <a:pt x="9641" y="4203"/>
                  <a:pt x="12443" y="6338"/>
                  <a:pt x="15011" y="9240"/>
                </a:cubicBezTo>
                <a:cubicBezTo>
                  <a:pt x="28554" y="24484"/>
                  <a:pt x="59843" y="11342"/>
                  <a:pt x="67749" y="19047"/>
                </a:cubicBezTo>
                <a:cubicBezTo>
                  <a:pt x="68216" y="19447"/>
                  <a:pt x="69984" y="20882"/>
                  <a:pt x="72152" y="227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 flipH="1" rot="10800000">
            <a:off x="-475058" y="2518812"/>
            <a:ext cx="3364683" cy="3040320"/>
          </a:xfrm>
          <a:custGeom>
            <a:rect b="b" l="l" r="r" t="t"/>
            <a:pathLst>
              <a:path extrusionOk="0" h="57842" w="64013">
                <a:moveTo>
                  <a:pt x="0" y="0"/>
                </a:moveTo>
                <a:lnTo>
                  <a:pt x="0" y="39028"/>
                </a:lnTo>
                <a:cubicBezTo>
                  <a:pt x="25719" y="57842"/>
                  <a:pt x="17680" y="17980"/>
                  <a:pt x="36560" y="14077"/>
                </a:cubicBezTo>
                <a:cubicBezTo>
                  <a:pt x="36560" y="14077"/>
                  <a:pt x="58909" y="11709"/>
                  <a:pt x="640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685800" y="356625"/>
            <a:ext cx="45720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713225" y="1517904"/>
            <a:ext cx="4572000" cy="16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7" name="Google Shape;287;p15"/>
          <p:cNvGrpSpPr/>
          <p:nvPr/>
        </p:nvGrpSpPr>
        <p:grpSpPr>
          <a:xfrm rot="-8578459">
            <a:off x="7308509" y="3296250"/>
            <a:ext cx="1592385" cy="1902038"/>
            <a:chOff x="2641650" y="1052550"/>
            <a:chExt cx="778700" cy="930125"/>
          </a:xfrm>
        </p:grpSpPr>
        <p:sp>
          <p:nvSpPr>
            <p:cNvPr id="288" name="Google Shape;288;p15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5"/>
          <p:cNvSpPr/>
          <p:nvPr/>
        </p:nvSpPr>
        <p:spPr>
          <a:xfrm rot="2891322">
            <a:off x="7804697" y="3233597"/>
            <a:ext cx="1478863" cy="3393666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5386100" y="3673926"/>
            <a:ext cx="3757845" cy="1548064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3">
  <p:cSld name="CUSTOM_1_2"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/>
          <p:nvPr/>
        </p:nvSpPr>
        <p:spPr>
          <a:xfrm rot="5958996">
            <a:off x="2152167" y="-2183670"/>
            <a:ext cx="6016984" cy="10690736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 rot="-9636330">
            <a:off x="7516855" y="3925140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16"/>
          <p:cNvGrpSpPr/>
          <p:nvPr/>
        </p:nvGrpSpPr>
        <p:grpSpPr>
          <a:xfrm flipH="1" rot="3625297">
            <a:off x="8735302" y="3295654"/>
            <a:ext cx="1143407" cy="1365753"/>
            <a:chOff x="2641650" y="1052550"/>
            <a:chExt cx="778700" cy="930125"/>
          </a:xfrm>
        </p:grpSpPr>
        <p:sp>
          <p:nvSpPr>
            <p:cNvPr id="315" name="Google Shape;315;p16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6"/>
          <p:cNvSpPr txBox="1"/>
          <p:nvPr>
            <p:ph type="title"/>
          </p:nvPr>
        </p:nvSpPr>
        <p:spPr>
          <a:xfrm>
            <a:off x="713225" y="1748094"/>
            <a:ext cx="7705200" cy="11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6"/>
          <p:cNvSpPr/>
          <p:nvPr/>
        </p:nvSpPr>
        <p:spPr>
          <a:xfrm flipH="1" rot="10800000">
            <a:off x="8297563" y="2571750"/>
            <a:ext cx="3424281" cy="3900137"/>
          </a:xfrm>
          <a:custGeom>
            <a:rect b="b" l="l" r="r" t="t"/>
            <a:pathLst>
              <a:path extrusionOk="0" h="55938" w="49113">
                <a:moveTo>
                  <a:pt x="11164" y="8313"/>
                </a:moveTo>
                <a:cubicBezTo>
                  <a:pt x="11064" y="9240"/>
                  <a:pt x="10965" y="10183"/>
                  <a:pt x="10834" y="11122"/>
                </a:cubicBezTo>
                <a:lnTo>
                  <a:pt x="10834" y="11122"/>
                </a:lnTo>
                <a:cubicBezTo>
                  <a:pt x="10965" y="10248"/>
                  <a:pt x="11069" y="9359"/>
                  <a:pt x="11164" y="8465"/>
                </a:cubicBezTo>
                <a:cubicBezTo>
                  <a:pt x="11164" y="8374"/>
                  <a:pt x="11286" y="8374"/>
                  <a:pt x="11164" y="8313"/>
                </a:cubicBezTo>
                <a:close/>
                <a:moveTo>
                  <a:pt x="10834" y="11122"/>
                </a:moveTo>
                <a:cubicBezTo>
                  <a:pt x="10416" y="13917"/>
                  <a:pt x="9717" y="16575"/>
                  <a:pt x="8112" y="18849"/>
                </a:cubicBezTo>
                <a:lnTo>
                  <a:pt x="8112" y="18849"/>
                </a:lnTo>
                <a:cubicBezTo>
                  <a:pt x="9804" y="16595"/>
                  <a:pt x="10452" y="13870"/>
                  <a:pt x="10834" y="11122"/>
                </a:cubicBezTo>
                <a:close/>
                <a:moveTo>
                  <a:pt x="8112" y="18849"/>
                </a:moveTo>
                <a:lnTo>
                  <a:pt x="8112" y="18849"/>
                </a:lnTo>
                <a:cubicBezTo>
                  <a:pt x="8086" y="18883"/>
                  <a:pt x="8060" y="18918"/>
                  <a:pt x="8033" y="18952"/>
                </a:cubicBezTo>
                <a:cubicBezTo>
                  <a:pt x="5814" y="21900"/>
                  <a:pt x="1954" y="23542"/>
                  <a:pt x="586" y="27189"/>
                </a:cubicBezTo>
                <a:cubicBezTo>
                  <a:pt x="163" y="28315"/>
                  <a:pt x="1" y="29519"/>
                  <a:pt x="86" y="30703"/>
                </a:cubicBezTo>
                <a:lnTo>
                  <a:pt x="86" y="30703"/>
                </a:lnTo>
                <a:cubicBezTo>
                  <a:pt x="9" y="29419"/>
                  <a:pt x="217" y="28108"/>
                  <a:pt x="738" y="26885"/>
                </a:cubicBezTo>
                <a:cubicBezTo>
                  <a:pt x="1924" y="24180"/>
                  <a:pt x="4477" y="22630"/>
                  <a:pt x="6514" y="20684"/>
                </a:cubicBezTo>
                <a:cubicBezTo>
                  <a:pt x="7129" y="20107"/>
                  <a:pt x="7656" y="19494"/>
                  <a:pt x="8112" y="18849"/>
                </a:cubicBezTo>
                <a:close/>
                <a:moveTo>
                  <a:pt x="34117" y="1"/>
                </a:moveTo>
                <a:cubicBezTo>
                  <a:pt x="32651" y="1"/>
                  <a:pt x="31094" y="1240"/>
                  <a:pt x="30040" y="2143"/>
                </a:cubicBezTo>
                <a:cubicBezTo>
                  <a:pt x="27699" y="4240"/>
                  <a:pt x="25906" y="6824"/>
                  <a:pt x="24690" y="9712"/>
                </a:cubicBezTo>
                <a:cubicBezTo>
                  <a:pt x="18885" y="23754"/>
                  <a:pt x="29736" y="38496"/>
                  <a:pt x="24994" y="52691"/>
                </a:cubicBezTo>
                <a:cubicBezTo>
                  <a:pt x="24660" y="53755"/>
                  <a:pt x="24295" y="54758"/>
                  <a:pt x="23292" y="55335"/>
                </a:cubicBezTo>
                <a:cubicBezTo>
                  <a:pt x="22844" y="55565"/>
                  <a:pt x="22365" y="55647"/>
                  <a:pt x="21877" y="55647"/>
                </a:cubicBezTo>
                <a:cubicBezTo>
                  <a:pt x="21075" y="55647"/>
                  <a:pt x="20248" y="55426"/>
                  <a:pt x="19492" y="55275"/>
                </a:cubicBezTo>
                <a:cubicBezTo>
                  <a:pt x="17851" y="54879"/>
                  <a:pt x="16179" y="54424"/>
                  <a:pt x="14568" y="53937"/>
                </a:cubicBezTo>
                <a:cubicBezTo>
                  <a:pt x="13201" y="53512"/>
                  <a:pt x="11650" y="52995"/>
                  <a:pt x="10708" y="51840"/>
                </a:cubicBezTo>
                <a:cubicBezTo>
                  <a:pt x="9340" y="50138"/>
                  <a:pt x="10222" y="47980"/>
                  <a:pt x="11286" y="46338"/>
                </a:cubicBezTo>
                <a:cubicBezTo>
                  <a:pt x="12532" y="44393"/>
                  <a:pt x="14812" y="42235"/>
                  <a:pt x="14204" y="39651"/>
                </a:cubicBezTo>
                <a:cubicBezTo>
                  <a:pt x="13885" y="38202"/>
                  <a:pt x="12627" y="37886"/>
                  <a:pt x="11272" y="37886"/>
                </a:cubicBezTo>
                <a:cubicBezTo>
                  <a:pt x="11206" y="37886"/>
                  <a:pt x="11139" y="37887"/>
                  <a:pt x="11073" y="37888"/>
                </a:cubicBezTo>
                <a:cubicBezTo>
                  <a:pt x="10014" y="37946"/>
                  <a:pt x="8928" y="38165"/>
                  <a:pt x="7866" y="38165"/>
                </a:cubicBezTo>
                <a:cubicBezTo>
                  <a:pt x="7800" y="38165"/>
                  <a:pt x="7734" y="38164"/>
                  <a:pt x="7669" y="38162"/>
                </a:cubicBezTo>
                <a:cubicBezTo>
                  <a:pt x="5845" y="38132"/>
                  <a:pt x="4021" y="37372"/>
                  <a:pt x="2653" y="36156"/>
                </a:cubicBezTo>
                <a:cubicBezTo>
                  <a:pt x="1114" y="34732"/>
                  <a:pt x="232" y="32747"/>
                  <a:pt x="86" y="30703"/>
                </a:cubicBezTo>
                <a:lnTo>
                  <a:pt x="86" y="30703"/>
                </a:lnTo>
                <a:cubicBezTo>
                  <a:pt x="267" y="33758"/>
                  <a:pt x="2058" y="36659"/>
                  <a:pt x="5055" y="37858"/>
                </a:cubicBezTo>
                <a:cubicBezTo>
                  <a:pt x="5954" y="38218"/>
                  <a:pt x="6811" y="38322"/>
                  <a:pt x="7662" y="38322"/>
                </a:cubicBezTo>
                <a:cubicBezTo>
                  <a:pt x="8837" y="38322"/>
                  <a:pt x="10002" y="38123"/>
                  <a:pt x="11255" y="38123"/>
                </a:cubicBezTo>
                <a:cubicBezTo>
                  <a:pt x="11396" y="38123"/>
                  <a:pt x="11538" y="38126"/>
                  <a:pt x="11681" y="38132"/>
                </a:cubicBezTo>
                <a:cubicBezTo>
                  <a:pt x="14204" y="38253"/>
                  <a:pt x="14629" y="40442"/>
                  <a:pt x="13748" y="42508"/>
                </a:cubicBezTo>
                <a:cubicBezTo>
                  <a:pt x="13109" y="44028"/>
                  <a:pt x="11954" y="45244"/>
                  <a:pt x="11042" y="46612"/>
                </a:cubicBezTo>
                <a:cubicBezTo>
                  <a:pt x="9979" y="48284"/>
                  <a:pt x="9249" y="50503"/>
                  <a:pt x="10739" y="52174"/>
                </a:cubicBezTo>
                <a:cubicBezTo>
                  <a:pt x="12350" y="53968"/>
                  <a:pt x="15298" y="54424"/>
                  <a:pt x="17456" y="55001"/>
                </a:cubicBezTo>
                <a:cubicBezTo>
                  <a:pt x="18633" y="55314"/>
                  <a:pt x="20299" y="55938"/>
                  <a:pt x="21769" y="55938"/>
                </a:cubicBezTo>
                <a:cubicBezTo>
                  <a:pt x="22728" y="55938"/>
                  <a:pt x="23604" y="55672"/>
                  <a:pt x="24204" y="54879"/>
                </a:cubicBezTo>
                <a:cubicBezTo>
                  <a:pt x="26058" y="52448"/>
                  <a:pt x="26271" y="48162"/>
                  <a:pt x="26332" y="45244"/>
                </a:cubicBezTo>
                <a:cubicBezTo>
                  <a:pt x="26423" y="37250"/>
                  <a:pt x="23657" y="29621"/>
                  <a:pt x="23170" y="21718"/>
                </a:cubicBezTo>
                <a:cubicBezTo>
                  <a:pt x="22927" y="17888"/>
                  <a:pt x="23231" y="13997"/>
                  <a:pt x="24599" y="10441"/>
                </a:cubicBezTo>
                <a:cubicBezTo>
                  <a:pt x="26028" y="6794"/>
                  <a:pt x="28672" y="2751"/>
                  <a:pt x="32198" y="806"/>
                </a:cubicBezTo>
                <a:cubicBezTo>
                  <a:pt x="32943" y="401"/>
                  <a:pt x="33570" y="226"/>
                  <a:pt x="34100" y="226"/>
                </a:cubicBezTo>
                <a:cubicBezTo>
                  <a:pt x="36599" y="226"/>
                  <a:pt x="36932" y="4120"/>
                  <a:pt x="37183" y="6277"/>
                </a:cubicBezTo>
                <a:cubicBezTo>
                  <a:pt x="37426" y="8496"/>
                  <a:pt x="37608" y="10745"/>
                  <a:pt x="37730" y="12934"/>
                </a:cubicBezTo>
                <a:cubicBezTo>
                  <a:pt x="37973" y="17614"/>
                  <a:pt x="38064" y="22295"/>
                  <a:pt x="38095" y="26946"/>
                </a:cubicBezTo>
                <a:cubicBezTo>
                  <a:pt x="38125" y="31505"/>
                  <a:pt x="38216" y="36065"/>
                  <a:pt x="38338" y="40624"/>
                </a:cubicBezTo>
                <a:cubicBezTo>
                  <a:pt x="38399" y="43147"/>
                  <a:pt x="38520" y="45639"/>
                  <a:pt x="39159" y="48071"/>
                </a:cubicBezTo>
                <a:cubicBezTo>
                  <a:pt x="39706" y="50138"/>
                  <a:pt x="40678" y="52296"/>
                  <a:pt x="42624" y="53360"/>
                </a:cubicBezTo>
                <a:cubicBezTo>
                  <a:pt x="43475" y="53828"/>
                  <a:pt x="44436" y="54072"/>
                  <a:pt x="45383" y="54072"/>
                </a:cubicBezTo>
                <a:cubicBezTo>
                  <a:pt x="46770" y="54072"/>
                  <a:pt x="48128" y="53550"/>
                  <a:pt x="49068" y="52448"/>
                </a:cubicBezTo>
                <a:cubicBezTo>
                  <a:pt x="49112" y="52425"/>
                  <a:pt x="49075" y="52354"/>
                  <a:pt x="49040" y="52354"/>
                </a:cubicBezTo>
                <a:cubicBezTo>
                  <a:pt x="49027" y="52354"/>
                  <a:pt x="49015" y="52363"/>
                  <a:pt x="49007" y="52387"/>
                </a:cubicBezTo>
                <a:cubicBezTo>
                  <a:pt x="48062" y="53475"/>
                  <a:pt x="46821" y="53947"/>
                  <a:pt x="45556" y="53947"/>
                </a:cubicBezTo>
                <a:cubicBezTo>
                  <a:pt x="43605" y="53947"/>
                  <a:pt x="41596" y="52825"/>
                  <a:pt x="40526" y="51110"/>
                </a:cubicBezTo>
                <a:cubicBezTo>
                  <a:pt x="39250" y="48983"/>
                  <a:pt x="38855" y="46369"/>
                  <a:pt x="38642" y="43937"/>
                </a:cubicBezTo>
                <a:cubicBezTo>
                  <a:pt x="38034" y="36946"/>
                  <a:pt x="38277" y="29894"/>
                  <a:pt x="38125" y="22843"/>
                </a:cubicBezTo>
                <a:cubicBezTo>
                  <a:pt x="38064" y="18526"/>
                  <a:pt x="37943" y="14241"/>
                  <a:pt x="37608" y="9894"/>
                </a:cubicBezTo>
                <a:cubicBezTo>
                  <a:pt x="37456" y="7918"/>
                  <a:pt x="37274" y="5943"/>
                  <a:pt x="37000" y="3967"/>
                </a:cubicBezTo>
                <a:cubicBezTo>
                  <a:pt x="36848" y="2873"/>
                  <a:pt x="36666" y="1566"/>
                  <a:pt x="35845" y="745"/>
                </a:cubicBezTo>
                <a:cubicBezTo>
                  <a:pt x="35312" y="212"/>
                  <a:pt x="34722" y="1"/>
                  <a:pt x="3411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 txBox="1"/>
          <p:nvPr>
            <p:ph idx="1" type="subTitle"/>
          </p:nvPr>
        </p:nvSpPr>
        <p:spPr>
          <a:xfrm>
            <a:off x="725725" y="2872800"/>
            <a:ext cx="77052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CUSTOM_1_1_1_1">
    <p:bg>
      <p:bgPr>
        <a:solidFill>
          <a:schemeClr val="lt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/>
          <p:nvPr/>
        </p:nvSpPr>
        <p:spPr>
          <a:xfrm>
            <a:off x="-140366" y="4123513"/>
            <a:ext cx="2047256" cy="1229062"/>
          </a:xfrm>
          <a:custGeom>
            <a:rect b="b" l="l" r="r" t="t"/>
            <a:pathLst>
              <a:path extrusionOk="0" h="35026" w="58343">
                <a:moveTo>
                  <a:pt x="0" y="0"/>
                </a:moveTo>
                <a:lnTo>
                  <a:pt x="0" y="35025"/>
                </a:lnTo>
                <a:lnTo>
                  <a:pt x="58342" y="35025"/>
                </a:lnTo>
                <a:cubicBezTo>
                  <a:pt x="55140" y="30856"/>
                  <a:pt x="49469" y="26853"/>
                  <a:pt x="39195" y="25218"/>
                </a:cubicBezTo>
                <a:cubicBezTo>
                  <a:pt x="14411" y="21349"/>
                  <a:pt x="9841" y="8340"/>
                  <a:pt x="3003" y="1835"/>
                </a:cubicBezTo>
                <a:cubicBezTo>
                  <a:pt x="2202" y="1101"/>
                  <a:pt x="1168" y="4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 flipH="1" rot="5867702">
            <a:off x="8838301" y="-1278346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 rot="2416497">
            <a:off x="3885517" y="-1660559"/>
            <a:ext cx="5850009" cy="2242171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 rot="-3625297">
            <a:off x="8494422" y="-682871"/>
            <a:ext cx="1143407" cy="1365753"/>
            <a:chOff x="2641650" y="1052550"/>
            <a:chExt cx="778700" cy="930125"/>
          </a:xfrm>
        </p:grpSpPr>
        <p:sp>
          <p:nvSpPr>
            <p:cNvPr id="344" name="Google Shape;344;p17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7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2" type="title"/>
          </p:nvPr>
        </p:nvSpPr>
        <p:spPr>
          <a:xfrm>
            <a:off x="5229310" y="2359150"/>
            <a:ext cx="24690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367" name="Google Shape;367;p17"/>
          <p:cNvSpPr txBox="1"/>
          <p:nvPr>
            <p:ph idx="3" type="title"/>
          </p:nvPr>
        </p:nvSpPr>
        <p:spPr>
          <a:xfrm>
            <a:off x="1757035" y="2359150"/>
            <a:ext cx="24690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1" type="subTitle"/>
          </p:nvPr>
        </p:nvSpPr>
        <p:spPr>
          <a:xfrm>
            <a:off x="1757035" y="1737360"/>
            <a:ext cx="2469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eko"/>
              <a:buNone/>
              <a:defRPr b="1" sz="1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4" type="subTitle"/>
          </p:nvPr>
        </p:nvSpPr>
        <p:spPr>
          <a:xfrm>
            <a:off x="5229297" y="1737360"/>
            <a:ext cx="2469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eko"/>
              <a:buNone/>
              <a:defRPr b="1" sz="1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CUSTOM_2_1_1">
    <p:bg>
      <p:bgPr>
        <a:solidFill>
          <a:schemeClr val="l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/>
          <p:nvPr/>
        </p:nvSpPr>
        <p:spPr>
          <a:xfrm flipH="1" rot="10800000">
            <a:off x="6950176" y="-412228"/>
            <a:ext cx="3483615" cy="1108003"/>
          </a:xfrm>
          <a:custGeom>
            <a:rect b="b" l="l" r="r" t="t"/>
            <a:pathLst>
              <a:path extrusionOk="0" h="18302" w="57540">
                <a:moveTo>
                  <a:pt x="43194" y="1"/>
                </a:moveTo>
                <a:cubicBezTo>
                  <a:pt x="36854" y="1"/>
                  <a:pt x="30882" y="5659"/>
                  <a:pt x="24720" y="5659"/>
                </a:cubicBezTo>
                <a:cubicBezTo>
                  <a:pt x="23870" y="5659"/>
                  <a:pt x="23017" y="5551"/>
                  <a:pt x="22159" y="5307"/>
                </a:cubicBezTo>
                <a:cubicBezTo>
                  <a:pt x="18503" y="4253"/>
                  <a:pt x="15381" y="2344"/>
                  <a:pt x="12000" y="2344"/>
                </a:cubicBezTo>
                <a:cubicBezTo>
                  <a:pt x="10405" y="2344"/>
                  <a:pt x="8753" y="2769"/>
                  <a:pt x="6961" y="3909"/>
                </a:cubicBezTo>
                <a:cubicBezTo>
                  <a:pt x="6323" y="4273"/>
                  <a:pt x="5624" y="4881"/>
                  <a:pt x="4955" y="5641"/>
                </a:cubicBezTo>
                <a:cubicBezTo>
                  <a:pt x="2280" y="8620"/>
                  <a:pt x="0" y="13696"/>
                  <a:pt x="2979" y="16097"/>
                </a:cubicBezTo>
                <a:cubicBezTo>
                  <a:pt x="4252" y="17148"/>
                  <a:pt x="6337" y="17463"/>
                  <a:pt x="8648" y="17463"/>
                </a:cubicBezTo>
                <a:cubicBezTo>
                  <a:pt x="12112" y="17463"/>
                  <a:pt x="16084" y="16755"/>
                  <a:pt x="18589" y="16755"/>
                </a:cubicBezTo>
                <a:cubicBezTo>
                  <a:pt x="18763" y="16755"/>
                  <a:pt x="18930" y="16759"/>
                  <a:pt x="19089" y="16766"/>
                </a:cubicBezTo>
                <a:cubicBezTo>
                  <a:pt x="30396" y="17283"/>
                  <a:pt x="41734" y="17799"/>
                  <a:pt x="53041" y="18286"/>
                </a:cubicBezTo>
                <a:cubicBezTo>
                  <a:pt x="53229" y="18295"/>
                  <a:pt x="53422" y="18301"/>
                  <a:pt x="53618" y="18301"/>
                </a:cubicBezTo>
                <a:cubicBezTo>
                  <a:pt x="55233" y="18301"/>
                  <a:pt x="57035" y="17922"/>
                  <a:pt x="57387" y="16431"/>
                </a:cubicBezTo>
                <a:cubicBezTo>
                  <a:pt x="57539" y="15763"/>
                  <a:pt x="57296" y="15033"/>
                  <a:pt x="57053" y="14334"/>
                </a:cubicBezTo>
                <a:cubicBezTo>
                  <a:pt x="55868" y="11264"/>
                  <a:pt x="54682" y="8103"/>
                  <a:pt x="52737" y="5459"/>
                </a:cubicBezTo>
                <a:cubicBezTo>
                  <a:pt x="50822" y="2784"/>
                  <a:pt x="47965" y="595"/>
                  <a:pt x="44682" y="109"/>
                </a:cubicBezTo>
                <a:cubicBezTo>
                  <a:pt x="44184" y="35"/>
                  <a:pt x="43688" y="1"/>
                  <a:pt x="431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8"/>
          <p:cNvGrpSpPr/>
          <p:nvPr/>
        </p:nvGrpSpPr>
        <p:grpSpPr>
          <a:xfrm rot="-3625297">
            <a:off x="8446335" y="-143371"/>
            <a:ext cx="1143407" cy="1365753"/>
            <a:chOff x="2641650" y="1052550"/>
            <a:chExt cx="778700" cy="930125"/>
          </a:xfrm>
        </p:grpSpPr>
        <p:sp>
          <p:nvSpPr>
            <p:cNvPr id="373" name="Google Shape;373;p18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8"/>
          <p:cNvSpPr txBox="1"/>
          <p:nvPr>
            <p:ph type="title"/>
          </p:nvPr>
        </p:nvSpPr>
        <p:spPr>
          <a:xfrm>
            <a:off x="688200" y="356616"/>
            <a:ext cx="77676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idx="2" type="title"/>
          </p:nvPr>
        </p:nvSpPr>
        <p:spPr>
          <a:xfrm>
            <a:off x="721863" y="3432054"/>
            <a:ext cx="22860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idx="3" type="title"/>
          </p:nvPr>
        </p:nvSpPr>
        <p:spPr>
          <a:xfrm>
            <a:off x="3465063" y="3432054"/>
            <a:ext cx="22860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idx="4" type="title"/>
          </p:nvPr>
        </p:nvSpPr>
        <p:spPr>
          <a:xfrm>
            <a:off x="6134100" y="3432048"/>
            <a:ext cx="22860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18"/>
          <p:cNvSpPr/>
          <p:nvPr/>
        </p:nvSpPr>
        <p:spPr>
          <a:xfrm flipH="1">
            <a:off x="-1409349" y="4584923"/>
            <a:ext cx="3483615" cy="1108003"/>
          </a:xfrm>
          <a:custGeom>
            <a:rect b="b" l="l" r="r" t="t"/>
            <a:pathLst>
              <a:path extrusionOk="0" h="18302" w="57540">
                <a:moveTo>
                  <a:pt x="43194" y="1"/>
                </a:moveTo>
                <a:cubicBezTo>
                  <a:pt x="36854" y="1"/>
                  <a:pt x="30882" y="5659"/>
                  <a:pt x="24720" y="5659"/>
                </a:cubicBezTo>
                <a:cubicBezTo>
                  <a:pt x="23870" y="5659"/>
                  <a:pt x="23017" y="5551"/>
                  <a:pt x="22159" y="5307"/>
                </a:cubicBezTo>
                <a:cubicBezTo>
                  <a:pt x="18503" y="4253"/>
                  <a:pt x="15381" y="2344"/>
                  <a:pt x="12000" y="2344"/>
                </a:cubicBezTo>
                <a:cubicBezTo>
                  <a:pt x="10405" y="2344"/>
                  <a:pt x="8753" y="2769"/>
                  <a:pt x="6961" y="3909"/>
                </a:cubicBezTo>
                <a:cubicBezTo>
                  <a:pt x="6323" y="4273"/>
                  <a:pt x="5624" y="4881"/>
                  <a:pt x="4955" y="5641"/>
                </a:cubicBezTo>
                <a:cubicBezTo>
                  <a:pt x="2280" y="8620"/>
                  <a:pt x="0" y="13696"/>
                  <a:pt x="2979" y="16097"/>
                </a:cubicBezTo>
                <a:cubicBezTo>
                  <a:pt x="4252" y="17148"/>
                  <a:pt x="6337" y="17463"/>
                  <a:pt x="8648" y="17463"/>
                </a:cubicBezTo>
                <a:cubicBezTo>
                  <a:pt x="12112" y="17463"/>
                  <a:pt x="16084" y="16755"/>
                  <a:pt x="18589" y="16755"/>
                </a:cubicBezTo>
                <a:cubicBezTo>
                  <a:pt x="18763" y="16755"/>
                  <a:pt x="18930" y="16759"/>
                  <a:pt x="19089" y="16766"/>
                </a:cubicBezTo>
                <a:cubicBezTo>
                  <a:pt x="30396" y="17283"/>
                  <a:pt x="41734" y="17799"/>
                  <a:pt x="53041" y="18286"/>
                </a:cubicBezTo>
                <a:cubicBezTo>
                  <a:pt x="53229" y="18295"/>
                  <a:pt x="53422" y="18301"/>
                  <a:pt x="53618" y="18301"/>
                </a:cubicBezTo>
                <a:cubicBezTo>
                  <a:pt x="55233" y="18301"/>
                  <a:pt x="57035" y="17922"/>
                  <a:pt x="57387" y="16431"/>
                </a:cubicBezTo>
                <a:cubicBezTo>
                  <a:pt x="57539" y="15763"/>
                  <a:pt x="57296" y="15033"/>
                  <a:pt x="57053" y="14334"/>
                </a:cubicBezTo>
                <a:cubicBezTo>
                  <a:pt x="55868" y="11264"/>
                  <a:pt x="54682" y="8103"/>
                  <a:pt x="52737" y="5459"/>
                </a:cubicBezTo>
                <a:cubicBezTo>
                  <a:pt x="50822" y="2784"/>
                  <a:pt x="47965" y="595"/>
                  <a:pt x="44682" y="109"/>
                </a:cubicBezTo>
                <a:cubicBezTo>
                  <a:pt x="44184" y="35"/>
                  <a:pt x="43688" y="1"/>
                  <a:pt x="431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8"/>
          <p:cNvGrpSpPr/>
          <p:nvPr/>
        </p:nvGrpSpPr>
        <p:grpSpPr>
          <a:xfrm rot="7174703">
            <a:off x="-318126" y="4217354"/>
            <a:ext cx="1143407" cy="1365753"/>
            <a:chOff x="2641650" y="1052550"/>
            <a:chExt cx="778700" cy="930125"/>
          </a:xfrm>
        </p:grpSpPr>
        <p:sp>
          <p:nvSpPr>
            <p:cNvPr id="400" name="Google Shape;400;p18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8"/>
          <p:cNvSpPr txBox="1"/>
          <p:nvPr>
            <p:ph idx="5" type="title"/>
          </p:nvPr>
        </p:nvSpPr>
        <p:spPr>
          <a:xfrm>
            <a:off x="721863" y="2805324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22" name="Google Shape;422;p18"/>
          <p:cNvSpPr txBox="1"/>
          <p:nvPr>
            <p:ph idx="6" type="title"/>
          </p:nvPr>
        </p:nvSpPr>
        <p:spPr>
          <a:xfrm>
            <a:off x="3465063" y="2805324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23" name="Google Shape;423;p18"/>
          <p:cNvSpPr txBox="1"/>
          <p:nvPr>
            <p:ph idx="7" type="title"/>
          </p:nvPr>
        </p:nvSpPr>
        <p:spPr>
          <a:xfrm>
            <a:off x="6134100" y="2805324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2_1_1_3_1">
    <p:bg>
      <p:bgPr>
        <a:solidFill>
          <a:schemeClr val="lt2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/>
          <p:nvPr/>
        </p:nvSpPr>
        <p:spPr>
          <a:xfrm flipH="1" rot="5867702">
            <a:off x="8815326" y="-1389671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 rot="2833667">
            <a:off x="-1485586" y="2544299"/>
            <a:ext cx="2363603" cy="2434143"/>
          </a:xfrm>
          <a:custGeom>
            <a:rect b="b" l="l" r="r" t="t"/>
            <a:pathLst>
              <a:path extrusionOk="0" h="45515" w="44196">
                <a:moveTo>
                  <a:pt x="11135" y="0"/>
                </a:moveTo>
                <a:cubicBezTo>
                  <a:pt x="8840" y="0"/>
                  <a:pt x="6564" y="531"/>
                  <a:pt x="4681" y="1815"/>
                </a:cubicBezTo>
                <a:cubicBezTo>
                  <a:pt x="1733" y="3791"/>
                  <a:pt x="0" y="7438"/>
                  <a:pt x="365" y="11025"/>
                </a:cubicBezTo>
                <a:cubicBezTo>
                  <a:pt x="1459" y="21511"/>
                  <a:pt x="7021" y="31451"/>
                  <a:pt x="15350" y="37803"/>
                </a:cubicBezTo>
                <a:cubicBezTo>
                  <a:pt x="21890" y="42829"/>
                  <a:pt x="29724" y="45515"/>
                  <a:pt x="37783" y="45515"/>
                </a:cubicBezTo>
                <a:cubicBezTo>
                  <a:pt x="39911" y="45515"/>
                  <a:pt x="42055" y="45327"/>
                  <a:pt x="44195" y="44946"/>
                </a:cubicBezTo>
                <a:cubicBezTo>
                  <a:pt x="41521" y="40296"/>
                  <a:pt x="39849" y="35068"/>
                  <a:pt x="39332" y="29749"/>
                </a:cubicBezTo>
                <a:cubicBezTo>
                  <a:pt x="38876" y="24764"/>
                  <a:pt x="39332" y="19566"/>
                  <a:pt x="37235" y="15037"/>
                </a:cubicBezTo>
                <a:cubicBezTo>
                  <a:pt x="34621" y="9414"/>
                  <a:pt x="28694" y="6314"/>
                  <a:pt x="23101" y="3639"/>
                </a:cubicBezTo>
                <a:cubicBezTo>
                  <a:pt x="20183" y="2241"/>
                  <a:pt x="17204" y="873"/>
                  <a:pt x="14012" y="265"/>
                </a:cubicBezTo>
                <a:cubicBezTo>
                  <a:pt x="13068" y="94"/>
                  <a:pt x="12100" y="0"/>
                  <a:pt x="111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8600899" y="-1039000"/>
            <a:ext cx="3075456" cy="3502838"/>
          </a:xfrm>
          <a:custGeom>
            <a:rect b="b" l="l" r="r" t="t"/>
            <a:pathLst>
              <a:path extrusionOk="0" h="55938" w="49113">
                <a:moveTo>
                  <a:pt x="11164" y="8313"/>
                </a:moveTo>
                <a:cubicBezTo>
                  <a:pt x="11064" y="9240"/>
                  <a:pt x="10965" y="10183"/>
                  <a:pt x="10834" y="11122"/>
                </a:cubicBezTo>
                <a:lnTo>
                  <a:pt x="10834" y="11122"/>
                </a:lnTo>
                <a:cubicBezTo>
                  <a:pt x="10965" y="10248"/>
                  <a:pt x="11069" y="9359"/>
                  <a:pt x="11164" y="8465"/>
                </a:cubicBezTo>
                <a:cubicBezTo>
                  <a:pt x="11164" y="8374"/>
                  <a:pt x="11286" y="8374"/>
                  <a:pt x="11164" y="8313"/>
                </a:cubicBezTo>
                <a:close/>
                <a:moveTo>
                  <a:pt x="10834" y="11122"/>
                </a:moveTo>
                <a:cubicBezTo>
                  <a:pt x="10416" y="13917"/>
                  <a:pt x="9717" y="16575"/>
                  <a:pt x="8112" y="18849"/>
                </a:cubicBezTo>
                <a:lnTo>
                  <a:pt x="8112" y="18849"/>
                </a:lnTo>
                <a:cubicBezTo>
                  <a:pt x="9804" y="16595"/>
                  <a:pt x="10452" y="13870"/>
                  <a:pt x="10834" y="11122"/>
                </a:cubicBezTo>
                <a:close/>
                <a:moveTo>
                  <a:pt x="8112" y="18849"/>
                </a:moveTo>
                <a:lnTo>
                  <a:pt x="8112" y="18849"/>
                </a:lnTo>
                <a:cubicBezTo>
                  <a:pt x="8086" y="18883"/>
                  <a:pt x="8060" y="18918"/>
                  <a:pt x="8033" y="18952"/>
                </a:cubicBezTo>
                <a:cubicBezTo>
                  <a:pt x="5814" y="21900"/>
                  <a:pt x="1954" y="23542"/>
                  <a:pt x="586" y="27189"/>
                </a:cubicBezTo>
                <a:cubicBezTo>
                  <a:pt x="163" y="28315"/>
                  <a:pt x="1" y="29519"/>
                  <a:pt x="86" y="30703"/>
                </a:cubicBezTo>
                <a:lnTo>
                  <a:pt x="86" y="30703"/>
                </a:lnTo>
                <a:cubicBezTo>
                  <a:pt x="9" y="29419"/>
                  <a:pt x="217" y="28108"/>
                  <a:pt x="738" y="26885"/>
                </a:cubicBezTo>
                <a:cubicBezTo>
                  <a:pt x="1924" y="24180"/>
                  <a:pt x="4477" y="22630"/>
                  <a:pt x="6514" y="20684"/>
                </a:cubicBezTo>
                <a:cubicBezTo>
                  <a:pt x="7129" y="20107"/>
                  <a:pt x="7656" y="19494"/>
                  <a:pt x="8112" y="18849"/>
                </a:cubicBezTo>
                <a:close/>
                <a:moveTo>
                  <a:pt x="34117" y="1"/>
                </a:moveTo>
                <a:cubicBezTo>
                  <a:pt x="32651" y="1"/>
                  <a:pt x="31094" y="1240"/>
                  <a:pt x="30040" y="2143"/>
                </a:cubicBezTo>
                <a:cubicBezTo>
                  <a:pt x="27699" y="4240"/>
                  <a:pt x="25906" y="6824"/>
                  <a:pt x="24690" y="9712"/>
                </a:cubicBezTo>
                <a:cubicBezTo>
                  <a:pt x="18885" y="23754"/>
                  <a:pt x="29736" y="38496"/>
                  <a:pt x="24994" y="52691"/>
                </a:cubicBezTo>
                <a:cubicBezTo>
                  <a:pt x="24660" y="53755"/>
                  <a:pt x="24295" y="54758"/>
                  <a:pt x="23292" y="55335"/>
                </a:cubicBezTo>
                <a:cubicBezTo>
                  <a:pt x="22844" y="55565"/>
                  <a:pt x="22365" y="55647"/>
                  <a:pt x="21877" y="55647"/>
                </a:cubicBezTo>
                <a:cubicBezTo>
                  <a:pt x="21075" y="55647"/>
                  <a:pt x="20248" y="55426"/>
                  <a:pt x="19492" y="55275"/>
                </a:cubicBezTo>
                <a:cubicBezTo>
                  <a:pt x="17851" y="54879"/>
                  <a:pt x="16179" y="54424"/>
                  <a:pt x="14568" y="53937"/>
                </a:cubicBezTo>
                <a:cubicBezTo>
                  <a:pt x="13201" y="53512"/>
                  <a:pt x="11650" y="52995"/>
                  <a:pt x="10708" y="51840"/>
                </a:cubicBezTo>
                <a:cubicBezTo>
                  <a:pt x="9340" y="50138"/>
                  <a:pt x="10222" y="47980"/>
                  <a:pt x="11286" y="46338"/>
                </a:cubicBezTo>
                <a:cubicBezTo>
                  <a:pt x="12532" y="44393"/>
                  <a:pt x="14812" y="42235"/>
                  <a:pt x="14204" y="39651"/>
                </a:cubicBezTo>
                <a:cubicBezTo>
                  <a:pt x="13885" y="38202"/>
                  <a:pt x="12627" y="37886"/>
                  <a:pt x="11272" y="37886"/>
                </a:cubicBezTo>
                <a:cubicBezTo>
                  <a:pt x="11206" y="37886"/>
                  <a:pt x="11139" y="37887"/>
                  <a:pt x="11073" y="37888"/>
                </a:cubicBezTo>
                <a:cubicBezTo>
                  <a:pt x="10014" y="37946"/>
                  <a:pt x="8928" y="38165"/>
                  <a:pt x="7866" y="38165"/>
                </a:cubicBezTo>
                <a:cubicBezTo>
                  <a:pt x="7800" y="38165"/>
                  <a:pt x="7734" y="38164"/>
                  <a:pt x="7669" y="38162"/>
                </a:cubicBezTo>
                <a:cubicBezTo>
                  <a:pt x="5845" y="38132"/>
                  <a:pt x="4021" y="37372"/>
                  <a:pt x="2653" y="36156"/>
                </a:cubicBezTo>
                <a:cubicBezTo>
                  <a:pt x="1114" y="34732"/>
                  <a:pt x="232" y="32747"/>
                  <a:pt x="86" y="30703"/>
                </a:cubicBezTo>
                <a:lnTo>
                  <a:pt x="86" y="30703"/>
                </a:lnTo>
                <a:cubicBezTo>
                  <a:pt x="267" y="33758"/>
                  <a:pt x="2058" y="36659"/>
                  <a:pt x="5055" y="37858"/>
                </a:cubicBezTo>
                <a:cubicBezTo>
                  <a:pt x="5954" y="38218"/>
                  <a:pt x="6811" y="38322"/>
                  <a:pt x="7662" y="38322"/>
                </a:cubicBezTo>
                <a:cubicBezTo>
                  <a:pt x="8837" y="38322"/>
                  <a:pt x="10002" y="38123"/>
                  <a:pt x="11255" y="38123"/>
                </a:cubicBezTo>
                <a:cubicBezTo>
                  <a:pt x="11396" y="38123"/>
                  <a:pt x="11538" y="38126"/>
                  <a:pt x="11681" y="38132"/>
                </a:cubicBezTo>
                <a:cubicBezTo>
                  <a:pt x="14204" y="38253"/>
                  <a:pt x="14629" y="40442"/>
                  <a:pt x="13748" y="42508"/>
                </a:cubicBezTo>
                <a:cubicBezTo>
                  <a:pt x="13109" y="44028"/>
                  <a:pt x="11954" y="45244"/>
                  <a:pt x="11042" y="46612"/>
                </a:cubicBezTo>
                <a:cubicBezTo>
                  <a:pt x="9979" y="48284"/>
                  <a:pt x="9249" y="50503"/>
                  <a:pt x="10739" y="52174"/>
                </a:cubicBezTo>
                <a:cubicBezTo>
                  <a:pt x="12350" y="53968"/>
                  <a:pt x="15298" y="54424"/>
                  <a:pt x="17456" y="55001"/>
                </a:cubicBezTo>
                <a:cubicBezTo>
                  <a:pt x="18633" y="55314"/>
                  <a:pt x="20299" y="55938"/>
                  <a:pt x="21769" y="55938"/>
                </a:cubicBezTo>
                <a:cubicBezTo>
                  <a:pt x="22728" y="55938"/>
                  <a:pt x="23604" y="55672"/>
                  <a:pt x="24204" y="54879"/>
                </a:cubicBezTo>
                <a:cubicBezTo>
                  <a:pt x="26058" y="52448"/>
                  <a:pt x="26271" y="48162"/>
                  <a:pt x="26332" y="45244"/>
                </a:cubicBezTo>
                <a:cubicBezTo>
                  <a:pt x="26423" y="37250"/>
                  <a:pt x="23657" y="29621"/>
                  <a:pt x="23170" y="21718"/>
                </a:cubicBezTo>
                <a:cubicBezTo>
                  <a:pt x="22927" y="17888"/>
                  <a:pt x="23231" y="13997"/>
                  <a:pt x="24599" y="10441"/>
                </a:cubicBezTo>
                <a:cubicBezTo>
                  <a:pt x="26028" y="6794"/>
                  <a:pt x="28672" y="2751"/>
                  <a:pt x="32198" y="806"/>
                </a:cubicBezTo>
                <a:cubicBezTo>
                  <a:pt x="32943" y="401"/>
                  <a:pt x="33570" y="226"/>
                  <a:pt x="34100" y="226"/>
                </a:cubicBezTo>
                <a:cubicBezTo>
                  <a:pt x="36599" y="226"/>
                  <a:pt x="36932" y="4120"/>
                  <a:pt x="37183" y="6277"/>
                </a:cubicBezTo>
                <a:cubicBezTo>
                  <a:pt x="37426" y="8496"/>
                  <a:pt x="37608" y="10745"/>
                  <a:pt x="37730" y="12934"/>
                </a:cubicBezTo>
                <a:cubicBezTo>
                  <a:pt x="37973" y="17614"/>
                  <a:pt x="38064" y="22295"/>
                  <a:pt x="38095" y="26946"/>
                </a:cubicBezTo>
                <a:cubicBezTo>
                  <a:pt x="38125" y="31505"/>
                  <a:pt x="38216" y="36065"/>
                  <a:pt x="38338" y="40624"/>
                </a:cubicBezTo>
                <a:cubicBezTo>
                  <a:pt x="38399" y="43147"/>
                  <a:pt x="38520" y="45639"/>
                  <a:pt x="39159" y="48071"/>
                </a:cubicBezTo>
                <a:cubicBezTo>
                  <a:pt x="39706" y="50138"/>
                  <a:pt x="40678" y="52296"/>
                  <a:pt x="42624" y="53360"/>
                </a:cubicBezTo>
                <a:cubicBezTo>
                  <a:pt x="43475" y="53828"/>
                  <a:pt x="44436" y="54072"/>
                  <a:pt x="45383" y="54072"/>
                </a:cubicBezTo>
                <a:cubicBezTo>
                  <a:pt x="46770" y="54072"/>
                  <a:pt x="48128" y="53550"/>
                  <a:pt x="49068" y="52448"/>
                </a:cubicBezTo>
                <a:cubicBezTo>
                  <a:pt x="49112" y="52425"/>
                  <a:pt x="49075" y="52354"/>
                  <a:pt x="49040" y="52354"/>
                </a:cubicBezTo>
                <a:cubicBezTo>
                  <a:pt x="49027" y="52354"/>
                  <a:pt x="49015" y="52363"/>
                  <a:pt x="49007" y="52387"/>
                </a:cubicBezTo>
                <a:cubicBezTo>
                  <a:pt x="48062" y="53475"/>
                  <a:pt x="46821" y="53947"/>
                  <a:pt x="45556" y="53947"/>
                </a:cubicBezTo>
                <a:cubicBezTo>
                  <a:pt x="43605" y="53947"/>
                  <a:pt x="41596" y="52825"/>
                  <a:pt x="40526" y="51110"/>
                </a:cubicBezTo>
                <a:cubicBezTo>
                  <a:pt x="39250" y="48983"/>
                  <a:pt x="38855" y="46369"/>
                  <a:pt x="38642" y="43937"/>
                </a:cubicBezTo>
                <a:cubicBezTo>
                  <a:pt x="38034" y="36946"/>
                  <a:pt x="38277" y="29894"/>
                  <a:pt x="38125" y="22843"/>
                </a:cubicBezTo>
                <a:cubicBezTo>
                  <a:pt x="38064" y="18526"/>
                  <a:pt x="37943" y="14241"/>
                  <a:pt x="37608" y="9894"/>
                </a:cubicBezTo>
                <a:cubicBezTo>
                  <a:pt x="37456" y="7918"/>
                  <a:pt x="37274" y="5943"/>
                  <a:pt x="37000" y="3967"/>
                </a:cubicBezTo>
                <a:cubicBezTo>
                  <a:pt x="36848" y="2873"/>
                  <a:pt x="36666" y="1566"/>
                  <a:pt x="35845" y="745"/>
                </a:cubicBezTo>
                <a:cubicBezTo>
                  <a:pt x="35312" y="212"/>
                  <a:pt x="34722" y="1"/>
                  <a:pt x="3411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9"/>
          <p:cNvGrpSpPr/>
          <p:nvPr/>
        </p:nvGrpSpPr>
        <p:grpSpPr>
          <a:xfrm rot="-3625297">
            <a:off x="8572297" y="944904"/>
            <a:ext cx="1143407" cy="1365753"/>
            <a:chOff x="2641650" y="1052550"/>
            <a:chExt cx="778700" cy="930125"/>
          </a:xfrm>
        </p:grpSpPr>
        <p:sp>
          <p:nvSpPr>
            <p:cNvPr id="429" name="Google Shape;429;p19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9"/>
          <p:cNvGrpSpPr/>
          <p:nvPr/>
        </p:nvGrpSpPr>
        <p:grpSpPr>
          <a:xfrm rot="-3625297">
            <a:off x="-506615" y="2066004"/>
            <a:ext cx="1143407" cy="1365753"/>
            <a:chOff x="2641650" y="1052550"/>
            <a:chExt cx="778700" cy="930125"/>
          </a:xfrm>
        </p:grpSpPr>
        <p:sp>
          <p:nvSpPr>
            <p:cNvPr id="451" name="Google Shape;451;p19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19"/>
          <p:cNvSpPr txBox="1"/>
          <p:nvPr>
            <p:ph type="title"/>
          </p:nvPr>
        </p:nvSpPr>
        <p:spPr>
          <a:xfrm>
            <a:off x="688200" y="356616"/>
            <a:ext cx="7767600" cy="7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19"/>
          <p:cNvSpPr txBox="1"/>
          <p:nvPr>
            <p:ph idx="2" type="title"/>
          </p:nvPr>
        </p:nvSpPr>
        <p:spPr>
          <a:xfrm>
            <a:off x="862888" y="4035929"/>
            <a:ext cx="2286000" cy="11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4" name="Google Shape;474;p19"/>
          <p:cNvSpPr txBox="1"/>
          <p:nvPr>
            <p:ph idx="3" type="title"/>
          </p:nvPr>
        </p:nvSpPr>
        <p:spPr>
          <a:xfrm>
            <a:off x="862888" y="3599371"/>
            <a:ext cx="22860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5" name="Google Shape;475;p19"/>
          <p:cNvSpPr txBox="1"/>
          <p:nvPr>
            <p:ph idx="4" type="title"/>
          </p:nvPr>
        </p:nvSpPr>
        <p:spPr>
          <a:xfrm>
            <a:off x="5995113" y="4023737"/>
            <a:ext cx="2286000" cy="11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5" type="title"/>
          </p:nvPr>
        </p:nvSpPr>
        <p:spPr>
          <a:xfrm>
            <a:off x="5995113" y="3562721"/>
            <a:ext cx="22860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idx="6" type="title"/>
          </p:nvPr>
        </p:nvSpPr>
        <p:spPr>
          <a:xfrm>
            <a:off x="3429000" y="1914602"/>
            <a:ext cx="22860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" name="Google Shape;478;p19"/>
          <p:cNvSpPr txBox="1"/>
          <p:nvPr>
            <p:ph idx="7" type="title"/>
          </p:nvPr>
        </p:nvSpPr>
        <p:spPr>
          <a:xfrm>
            <a:off x="3429000" y="1465771"/>
            <a:ext cx="22860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 ">
  <p:cSld name="CUSTOM_2_1_1_3_1_2">
    <p:bg>
      <p:bgPr>
        <a:solidFill>
          <a:schemeClr val="lt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/>
          <p:nvPr/>
        </p:nvSpPr>
        <p:spPr>
          <a:xfrm>
            <a:off x="8336288" y="-2014725"/>
            <a:ext cx="3424281" cy="3900137"/>
          </a:xfrm>
          <a:custGeom>
            <a:rect b="b" l="l" r="r" t="t"/>
            <a:pathLst>
              <a:path extrusionOk="0" h="55938" w="49113">
                <a:moveTo>
                  <a:pt x="11164" y="8313"/>
                </a:moveTo>
                <a:cubicBezTo>
                  <a:pt x="11064" y="9240"/>
                  <a:pt x="10965" y="10183"/>
                  <a:pt x="10834" y="11122"/>
                </a:cubicBezTo>
                <a:lnTo>
                  <a:pt x="10834" y="11122"/>
                </a:lnTo>
                <a:cubicBezTo>
                  <a:pt x="10965" y="10248"/>
                  <a:pt x="11069" y="9359"/>
                  <a:pt x="11164" y="8465"/>
                </a:cubicBezTo>
                <a:cubicBezTo>
                  <a:pt x="11164" y="8374"/>
                  <a:pt x="11286" y="8374"/>
                  <a:pt x="11164" y="8313"/>
                </a:cubicBezTo>
                <a:close/>
                <a:moveTo>
                  <a:pt x="10834" y="11122"/>
                </a:moveTo>
                <a:cubicBezTo>
                  <a:pt x="10416" y="13917"/>
                  <a:pt x="9717" y="16575"/>
                  <a:pt x="8112" y="18849"/>
                </a:cubicBezTo>
                <a:lnTo>
                  <a:pt x="8112" y="18849"/>
                </a:lnTo>
                <a:cubicBezTo>
                  <a:pt x="9804" y="16595"/>
                  <a:pt x="10452" y="13870"/>
                  <a:pt x="10834" y="11122"/>
                </a:cubicBezTo>
                <a:close/>
                <a:moveTo>
                  <a:pt x="8112" y="18849"/>
                </a:moveTo>
                <a:lnTo>
                  <a:pt x="8112" y="18849"/>
                </a:lnTo>
                <a:cubicBezTo>
                  <a:pt x="8086" y="18883"/>
                  <a:pt x="8060" y="18918"/>
                  <a:pt x="8033" y="18952"/>
                </a:cubicBezTo>
                <a:cubicBezTo>
                  <a:pt x="5814" y="21900"/>
                  <a:pt x="1954" y="23542"/>
                  <a:pt x="586" y="27189"/>
                </a:cubicBezTo>
                <a:cubicBezTo>
                  <a:pt x="163" y="28315"/>
                  <a:pt x="1" y="29519"/>
                  <a:pt x="86" y="30703"/>
                </a:cubicBezTo>
                <a:lnTo>
                  <a:pt x="86" y="30703"/>
                </a:lnTo>
                <a:cubicBezTo>
                  <a:pt x="9" y="29419"/>
                  <a:pt x="217" y="28108"/>
                  <a:pt x="738" y="26885"/>
                </a:cubicBezTo>
                <a:cubicBezTo>
                  <a:pt x="1924" y="24180"/>
                  <a:pt x="4477" y="22630"/>
                  <a:pt x="6514" y="20684"/>
                </a:cubicBezTo>
                <a:cubicBezTo>
                  <a:pt x="7129" y="20107"/>
                  <a:pt x="7656" y="19494"/>
                  <a:pt x="8112" y="18849"/>
                </a:cubicBezTo>
                <a:close/>
                <a:moveTo>
                  <a:pt x="34117" y="1"/>
                </a:moveTo>
                <a:cubicBezTo>
                  <a:pt x="32651" y="1"/>
                  <a:pt x="31094" y="1240"/>
                  <a:pt x="30040" y="2143"/>
                </a:cubicBezTo>
                <a:cubicBezTo>
                  <a:pt x="27699" y="4240"/>
                  <a:pt x="25906" y="6824"/>
                  <a:pt x="24690" y="9712"/>
                </a:cubicBezTo>
                <a:cubicBezTo>
                  <a:pt x="18885" y="23754"/>
                  <a:pt x="29736" y="38496"/>
                  <a:pt x="24994" y="52691"/>
                </a:cubicBezTo>
                <a:cubicBezTo>
                  <a:pt x="24660" y="53755"/>
                  <a:pt x="24295" y="54758"/>
                  <a:pt x="23292" y="55335"/>
                </a:cubicBezTo>
                <a:cubicBezTo>
                  <a:pt x="22844" y="55565"/>
                  <a:pt x="22365" y="55647"/>
                  <a:pt x="21877" y="55647"/>
                </a:cubicBezTo>
                <a:cubicBezTo>
                  <a:pt x="21075" y="55647"/>
                  <a:pt x="20248" y="55426"/>
                  <a:pt x="19492" y="55275"/>
                </a:cubicBezTo>
                <a:cubicBezTo>
                  <a:pt x="17851" y="54879"/>
                  <a:pt x="16179" y="54424"/>
                  <a:pt x="14568" y="53937"/>
                </a:cubicBezTo>
                <a:cubicBezTo>
                  <a:pt x="13201" y="53512"/>
                  <a:pt x="11650" y="52995"/>
                  <a:pt x="10708" y="51840"/>
                </a:cubicBezTo>
                <a:cubicBezTo>
                  <a:pt x="9340" y="50138"/>
                  <a:pt x="10222" y="47980"/>
                  <a:pt x="11286" y="46338"/>
                </a:cubicBezTo>
                <a:cubicBezTo>
                  <a:pt x="12532" y="44393"/>
                  <a:pt x="14812" y="42235"/>
                  <a:pt x="14204" y="39651"/>
                </a:cubicBezTo>
                <a:cubicBezTo>
                  <a:pt x="13885" y="38202"/>
                  <a:pt x="12627" y="37886"/>
                  <a:pt x="11272" y="37886"/>
                </a:cubicBezTo>
                <a:cubicBezTo>
                  <a:pt x="11206" y="37886"/>
                  <a:pt x="11139" y="37887"/>
                  <a:pt x="11073" y="37888"/>
                </a:cubicBezTo>
                <a:cubicBezTo>
                  <a:pt x="10014" y="37946"/>
                  <a:pt x="8928" y="38165"/>
                  <a:pt x="7866" y="38165"/>
                </a:cubicBezTo>
                <a:cubicBezTo>
                  <a:pt x="7800" y="38165"/>
                  <a:pt x="7734" y="38164"/>
                  <a:pt x="7669" y="38162"/>
                </a:cubicBezTo>
                <a:cubicBezTo>
                  <a:pt x="5845" y="38132"/>
                  <a:pt x="4021" y="37372"/>
                  <a:pt x="2653" y="36156"/>
                </a:cubicBezTo>
                <a:cubicBezTo>
                  <a:pt x="1114" y="34732"/>
                  <a:pt x="232" y="32747"/>
                  <a:pt x="86" y="30703"/>
                </a:cubicBezTo>
                <a:lnTo>
                  <a:pt x="86" y="30703"/>
                </a:lnTo>
                <a:cubicBezTo>
                  <a:pt x="267" y="33758"/>
                  <a:pt x="2058" y="36659"/>
                  <a:pt x="5055" y="37858"/>
                </a:cubicBezTo>
                <a:cubicBezTo>
                  <a:pt x="5954" y="38218"/>
                  <a:pt x="6811" y="38322"/>
                  <a:pt x="7662" y="38322"/>
                </a:cubicBezTo>
                <a:cubicBezTo>
                  <a:pt x="8837" y="38322"/>
                  <a:pt x="10002" y="38123"/>
                  <a:pt x="11255" y="38123"/>
                </a:cubicBezTo>
                <a:cubicBezTo>
                  <a:pt x="11396" y="38123"/>
                  <a:pt x="11538" y="38126"/>
                  <a:pt x="11681" y="38132"/>
                </a:cubicBezTo>
                <a:cubicBezTo>
                  <a:pt x="14204" y="38253"/>
                  <a:pt x="14629" y="40442"/>
                  <a:pt x="13748" y="42508"/>
                </a:cubicBezTo>
                <a:cubicBezTo>
                  <a:pt x="13109" y="44028"/>
                  <a:pt x="11954" y="45244"/>
                  <a:pt x="11042" y="46612"/>
                </a:cubicBezTo>
                <a:cubicBezTo>
                  <a:pt x="9979" y="48284"/>
                  <a:pt x="9249" y="50503"/>
                  <a:pt x="10739" y="52174"/>
                </a:cubicBezTo>
                <a:cubicBezTo>
                  <a:pt x="12350" y="53968"/>
                  <a:pt x="15298" y="54424"/>
                  <a:pt x="17456" y="55001"/>
                </a:cubicBezTo>
                <a:cubicBezTo>
                  <a:pt x="18633" y="55314"/>
                  <a:pt x="20299" y="55938"/>
                  <a:pt x="21769" y="55938"/>
                </a:cubicBezTo>
                <a:cubicBezTo>
                  <a:pt x="22728" y="55938"/>
                  <a:pt x="23604" y="55672"/>
                  <a:pt x="24204" y="54879"/>
                </a:cubicBezTo>
                <a:cubicBezTo>
                  <a:pt x="26058" y="52448"/>
                  <a:pt x="26271" y="48162"/>
                  <a:pt x="26332" y="45244"/>
                </a:cubicBezTo>
                <a:cubicBezTo>
                  <a:pt x="26423" y="37250"/>
                  <a:pt x="23657" y="29621"/>
                  <a:pt x="23170" y="21718"/>
                </a:cubicBezTo>
                <a:cubicBezTo>
                  <a:pt x="22927" y="17888"/>
                  <a:pt x="23231" y="13997"/>
                  <a:pt x="24599" y="10441"/>
                </a:cubicBezTo>
                <a:cubicBezTo>
                  <a:pt x="26028" y="6794"/>
                  <a:pt x="28672" y="2751"/>
                  <a:pt x="32198" y="806"/>
                </a:cubicBezTo>
                <a:cubicBezTo>
                  <a:pt x="32943" y="401"/>
                  <a:pt x="33570" y="226"/>
                  <a:pt x="34100" y="226"/>
                </a:cubicBezTo>
                <a:cubicBezTo>
                  <a:pt x="36599" y="226"/>
                  <a:pt x="36932" y="4120"/>
                  <a:pt x="37183" y="6277"/>
                </a:cubicBezTo>
                <a:cubicBezTo>
                  <a:pt x="37426" y="8496"/>
                  <a:pt x="37608" y="10745"/>
                  <a:pt x="37730" y="12934"/>
                </a:cubicBezTo>
                <a:cubicBezTo>
                  <a:pt x="37973" y="17614"/>
                  <a:pt x="38064" y="22295"/>
                  <a:pt x="38095" y="26946"/>
                </a:cubicBezTo>
                <a:cubicBezTo>
                  <a:pt x="38125" y="31505"/>
                  <a:pt x="38216" y="36065"/>
                  <a:pt x="38338" y="40624"/>
                </a:cubicBezTo>
                <a:cubicBezTo>
                  <a:pt x="38399" y="43147"/>
                  <a:pt x="38520" y="45639"/>
                  <a:pt x="39159" y="48071"/>
                </a:cubicBezTo>
                <a:cubicBezTo>
                  <a:pt x="39706" y="50138"/>
                  <a:pt x="40678" y="52296"/>
                  <a:pt x="42624" y="53360"/>
                </a:cubicBezTo>
                <a:cubicBezTo>
                  <a:pt x="43475" y="53828"/>
                  <a:pt x="44436" y="54072"/>
                  <a:pt x="45383" y="54072"/>
                </a:cubicBezTo>
                <a:cubicBezTo>
                  <a:pt x="46770" y="54072"/>
                  <a:pt x="48128" y="53550"/>
                  <a:pt x="49068" y="52448"/>
                </a:cubicBezTo>
                <a:cubicBezTo>
                  <a:pt x="49112" y="52425"/>
                  <a:pt x="49075" y="52354"/>
                  <a:pt x="49040" y="52354"/>
                </a:cubicBezTo>
                <a:cubicBezTo>
                  <a:pt x="49027" y="52354"/>
                  <a:pt x="49015" y="52363"/>
                  <a:pt x="49007" y="52387"/>
                </a:cubicBezTo>
                <a:cubicBezTo>
                  <a:pt x="48062" y="53475"/>
                  <a:pt x="46821" y="53947"/>
                  <a:pt x="45556" y="53947"/>
                </a:cubicBezTo>
                <a:cubicBezTo>
                  <a:pt x="43605" y="53947"/>
                  <a:pt x="41596" y="52825"/>
                  <a:pt x="40526" y="51110"/>
                </a:cubicBezTo>
                <a:cubicBezTo>
                  <a:pt x="39250" y="48983"/>
                  <a:pt x="38855" y="46369"/>
                  <a:pt x="38642" y="43937"/>
                </a:cubicBezTo>
                <a:cubicBezTo>
                  <a:pt x="38034" y="36946"/>
                  <a:pt x="38277" y="29894"/>
                  <a:pt x="38125" y="22843"/>
                </a:cubicBezTo>
                <a:cubicBezTo>
                  <a:pt x="38064" y="18526"/>
                  <a:pt x="37943" y="14241"/>
                  <a:pt x="37608" y="9894"/>
                </a:cubicBezTo>
                <a:cubicBezTo>
                  <a:pt x="37456" y="7918"/>
                  <a:pt x="37274" y="5943"/>
                  <a:pt x="37000" y="3967"/>
                </a:cubicBezTo>
                <a:cubicBezTo>
                  <a:pt x="36848" y="2873"/>
                  <a:pt x="36666" y="1566"/>
                  <a:pt x="35845" y="745"/>
                </a:cubicBezTo>
                <a:cubicBezTo>
                  <a:pt x="35312" y="212"/>
                  <a:pt x="34722" y="1"/>
                  <a:pt x="3411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0"/>
          <p:cNvGrpSpPr/>
          <p:nvPr/>
        </p:nvGrpSpPr>
        <p:grpSpPr>
          <a:xfrm rot="-3625297">
            <a:off x="8158035" y="-682871"/>
            <a:ext cx="1143407" cy="1365753"/>
            <a:chOff x="2641650" y="1052550"/>
            <a:chExt cx="778700" cy="930125"/>
          </a:xfrm>
        </p:grpSpPr>
        <p:sp>
          <p:nvSpPr>
            <p:cNvPr id="482" name="Google Shape;482;p20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0"/>
          <p:cNvGrpSpPr/>
          <p:nvPr/>
        </p:nvGrpSpPr>
        <p:grpSpPr>
          <a:xfrm rot="-3625297">
            <a:off x="-394990" y="3782729"/>
            <a:ext cx="1143407" cy="1365753"/>
            <a:chOff x="2641650" y="1052550"/>
            <a:chExt cx="778700" cy="930125"/>
          </a:xfrm>
        </p:grpSpPr>
        <p:sp>
          <p:nvSpPr>
            <p:cNvPr id="504" name="Google Shape;504;p20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0"/>
          <p:cNvSpPr txBox="1"/>
          <p:nvPr>
            <p:ph type="title"/>
          </p:nvPr>
        </p:nvSpPr>
        <p:spPr>
          <a:xfrm>
            <a:off x="690700" y="356616"/>
            <a:ext cx="7767600" cy="7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20"/>
          <p:cNvSpPr txBox="1"/>
          <p:nvPr>
            <p:ph idx="2" type="title"/>
          </p:nvPr>
        </p:nvSpPr>
        <p:spPr>
          <a:xfrm>
            <a:off x="5333500" y="1956816"/>
            <a:ext cx="3124800" cy="11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7" name="Google Shape;527;p20"/>
          <p:cNvSpPr txBox="1"/>
          <p:nvPr>
            <p:ph idx="3" type="title"/>
          </p:nvPr>
        </p:nvSpPr>
        <p:spPr>
          <a:xfrm>
            <a:off x="5333500" y="1498345"/>
            <a:ext cx="3127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20"/>
          <p:cNvSpPr txBox="1"/>
          <p:nvPr>
            <p:ph idx="4" type="title"/>
          </p:nvPr>
        </p:nvSpPr>
        <p:spPr>
          <a:xfrm>
            <a:off x="5333500" y="4004575"/>
            <a:ext cx="3124800" cy="11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20"/>
          <p:cNvSpPr txBox="1"/>
          <p:nvPr>
            <p:ph idx="5" type="title"/>
          </p:nvPr>
        </p:nvSpPr>
        <p:spPr>
          <a:xfrm>
            <a:off x="5333500" y="3555745"/>
            <a:ext cx="3127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6" type="title"/>
          </p:nvPr>
        </p:nvSpPr>
        <p:spPr>
          <a:xfrm>
            <a:off x="682900" y="2734056"/>
            <a:ext cx="3127200" cy="11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idx="7" type="title"/>
          </p:nvPr>
        </p:nvSpPr>
        <p:spPr>
          <a:xfrm>
            <a:off x="685300" y="2260345"/>
            <a:ext cx="3127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20"/>
          <p:cNvSpPr/>
          <p:nvPr/>
        </p:nvSpPr>
        <p:spPr>
          <a:xfrm>
            <a:off x="-1766350" y="4599425"/>
            <a:ext cx="4808653" cy="935237"/>
          </a:xfrm>
          <a:custGeom>
            <a:rect b="b" l="l" r="r" t="t"/>
            <a:pathLst>
              <a:path extrusionOk="0" h="21604" w="111080">
                <a:moveTo>
                  <a:pt x="79455" y="1"/>
                </a:moveTo>
                <a:cubicBezTo>
                  <a:pt x="71903" y="1"/>
                  <a:pt x="64789" y="7412"/>
                  <a:pt x="56316" y="7412"/>
                </a:cubicBezTo>
                <a:cubicBezTo>
                  <a:pt x="53564" y="7412"/>
                  <a:pt x="50668" y="6630"/>
                  <a:pt x="47568" y="4558"/>
                </a:cubicBezTo>
                <a:cubicBezTo>
                  <a:pt x="42756" y="1330"/>
                  <a:pt x="37999" y="18"/>
                  <a:pt x="33445" y="18"/>
                </a:cubicBezTo>
                <a:cubicBezTo>
                  <a:pt x="18137" y="18"/>
                  <a:pt x="5116" y="14843"/>
                  <a:pt x="0" y="21604"/>
                </a:cubicBezTo>
                <a:lnTo>
                  <a:pt x="111080" y="21604"/>
                </a:lnTo>
                <a:lnTo>
                  <a:pt x="111080" y="18769"/>
                </a:lnTo>
                <a:cubicBezTo>
                  <a:pt x="103408" y="12931"/>
                  <a:pt x="91399" y="4225"/>
                  <a:pt x="83860" y="923"/>
                </a:cubicBezTo>
                <a:cubicBezTo>
                  <a:pt x="82367" y="273"/>
                  <a:pt x="80903" y="1"/>
                  <a:pt x="794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 flipH="1" rot="-5958996">
            <a:off x="3783308" y="-2773620"/>
            <a:ext cx="6016984" cy="10690736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 flipH="1">
            <a:off x="-915844" y="-132100"/>
            <a:ext cx="4453037" cy="4369779"/>
            <a:chOff x="6928975" y="-9175"/>
            <a:chExt cx="3280080" cy="3218753"/>
          </a:xfrm>
        </p:grpSpPr>
        <p:sp>
          <p:nvSpPr>
            <p:cNvPr id="55" name="Google Shape;55;p3"/>
            <p:cNvSpPr/>
            <p:nvPr/>
          </p:nvSpPr>
          <p:spPr>
            <a:xfrm>
              <a:off x="6970616" y="645920"/>
              <a:ext cx="1514577" cy="2563658"/>
            </a:xfrm>
            <a:custGeom>
              <a:rect b="b" l="l" r="r" t="t"/>
              <a:pathLst>
                <a:path extrusionOk="0" h="151943" w="89766">
                  <a:moveTo>
                    <a:pt x="65715" y="1"/>
                  </a:moveTo>
                  <a:cubicBezTo>
                    <a:pt x="54240" y="234"/>
                    <a:pt x="42565" y="9241"/>
                    <a:pt x="32024" y="26019"/>
                  </a:cubicBezTo>
                  <a:cubicBezTo>
                    <a:pt x="23017" y="40330"/>
                    <a:pt x="16946" y="56708"/>
                    <a:pt x="14511" y="66382"/>
                  </a:cubicBezTo>
                  <a:cubicBezTo>
                    <a:pt x="14178" y="67683"/>
                    <a:pt x="13844" y="69117"/>
                    <a:pt x="13411" y="70685"/>
                  </a:cubicBezTo>
                  <a:cubicBezTo>
                    <a:pt x="6506" y="97304"/>
                    <a:pt x="1" y="126992"/>
                    <a:pt x="9908" y="141636"/>
                  </a:cubicBezTo>
                  <a:cubicBezTo>
                    <a:pt x="13044" y="146272"/>
                    <a:pt x="17513" y="148974"/>
                    <a:pt x="23218" y="149675"/>
                  </a:cubicBezTo>
                  <a:cubicBezTo>
                    <a:pt x="31423" y="150742"/>
                    <a:pt x="42031" y="151943"/>
                    <a:pt x="51338" y="151943"/>
                  </a:cubicBezTo>
                  <a:cubicBezTo>
                    <a:pt x="62612" y="151943"/>
                    <a:pt x="78190" y="150475"/>
                    <a:pt x="83294" y="137966"/>
                  </a:cubicBezTo>
                  <a:cubicBezTo>
                    <a:pt x="86896" y="129127"/>
                    <a:pt x="85896" y="116651"/>
                    <a:pt x="84928" y="104642"/>
                  </a:cubicBezTo>
                  <a:cubicBezTo>
                    <a:pt x="84261" y="96603"/>
                    <a:pt x="83694" y="88964"/>
                    <a:pt x="84628" y="83994"/>
                  </a:cubicBezTo>
                  <a:cubicBezTo>
                    <a:pt x="84862" y="82860"/>
                    <a:pt x="85395" y="81593"/>
                    <a:pt x="85962" y="80091"/>
                  </a:cubicBezTo>
                  <a:cubicBezTo>
                    <a:pt x="87563" y="76122"/>
                    <a:pt x="89765" y="70718"/>
                    <a:pt x="88564" y="62179"/>
                  </a:cubicBezTo>
                  <a:cubicBezTo>
                    <a:pt x="87697" y="55941"/>
                    <a:pt x="86463" y="52038"/>
                    <a:pt x="85562" y="49169"/>
                  </a:cubicBezTo>
                  <a:cubicBezTo>
                    <a:pt x="84895" y="47068"/>
                    <a:pt x="84395" y="45533"/>
                    <a:pt x="84294" y="43899"/>
                  </a:cubicBezTo>
                  <a:cubicBezTo>
                    <a:pt x="84194" y="41931"/>
                    <a:pt x="84461" y="38829"/>
                    <a:pt x="84795" y="35526"/>
                  </a:cubicBezTo>
                  <a:cubicBezTo>
                    <a:pt x="85796" y="25419"/>
                    <a:pt x="87063" y="12877"/>
                    <a:pt x="80292" y="5405"/>
                  </a:cubicBezTo>
                  <a:cubicBezTo>
                    <a:pt x="77023" y="1835"/>
                    <a:pt x="72319" y="1"/>
                    <a:pt x="66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928975" y="716125"/>
              <a:ext cx="1535128" cy="2423330"/>
            </a:xfrm>
            <a:custGeom>
              <a:rect b="b" l="l" r="r" t="t"/>
              <a:pathLst>
                <a:path extrusionOk="0" h="143626" w="90984">
                  <a:moveTo>
                    <a:pt x="68920" y="1"/>
                  </a:moveTo>
                  <a:cubicBezTo>
                    <a:pt x="68700" y="1"/>
                    <a:pt x="68476" y="4"/>
                    <a:pt x="68249" y="9"/>
                  </a:cubicBezTo>
                  <a:cubicBezTo>
                    <a:pt x="45366" y="543"/>
                    <a:pt x="26219" y="42607"/>
                    <a:pt x="21016" y="63255"/>
                  </a:cubicBezTo>
                  <a:cubicBezTo>
                    <a:pt x="15812" y="83903"/>
                    <a:pt x="1" y="138008"/>
                    <a:pt x="26219" y="141411"/>
                  </a:cubicBezTo>
                  <a:cubicBezTo>
                    <a:pt x="36038" y="142658"/>
                    <a:pt x="45512" y="143626"/>
                    <a:pt x="53818" y="143626"/>
                  </a:cubicBezTo>
                  <a:cubicBezTo>
                    <a:pt x="67719" y="143626"/>
                    <a:pt x="78351" y="140915"/>
                    <a:pt x="81859" y="132271"/>
                  </a:cubicBezTo>
                  <a:cubicBezTo>
                    <a:pt x="87430" y="118494"/>
                    <a:pt x="80391" y="92109"/>
                    <a:pt x="82993" y="79066"/>
                  </a:cubicBezTo>
                  <a:cubicBezTo>
                    <a:pt x="83994" y="73929"/>
                    <a:pt x="88364" y="69226"/>
                    <a:pt x="86896" y="58585"/>
                  </a:cubicBezTo>
                  <a:cubicBezTo>
                    <a:pt x="85395" y="48010"/>
                    <a:pt x="82893" y="44741"/>
                    <a:pt x="82593" y="40005"/>
                  </a:cubicBezTo>
                  <a:cubicBezTo>
                    <a:pt x="81932" y="29502"/>
                    <a:pt x="90984" y="1"/>
                    <a:pt x="68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08512" y="786634"/>
              <a:ext cx="1232030" cy="2282242"/>
            </a:xfrm>
            <a:custGeom>
              <a:rect b="b" l="l" r="r" t="t"/>
              <a:pathLst>
                <a:path extrusionOk="0" h="135264" w="73020">
                  <a:moveTo>
                    <a:pt x="57742" y="0"/>
                  </a:moveTo>
                  <a:cubicBezTo>
                    <a:pt x="37994" y="467"/>
                    <a:pt x="19448" y="40029"/>
                    <a:pt x="14411" y="60076"/>
                  </a:cubicBezTo>
                  <a:cubicBezTo>
                    <a:pt x="14077" y="61411"/>
                    <a:pt x="13710" y="62845"/>
                    <a:pt x="13277" y="64413"/>
                  </a:cubicBezTo>
                  <a:cubicBezTo>
                    <a:pt x="8940" y="81125"/>
                    <a:pt x="0" y="115883"/>
                    <a:pt x="8640" y="128626"/>
                  </a:cubicBezTo>
                  <a:cubicBezTo>
                    <a:pt x="10408" y="131261"/>
                    <a:pt x="12743" y="132662"/>
                    <a:pt x="16079" y="133095"/>
                  </a:cubicBezTo>
                  <a:cubicBezTo>
                    <a:pt x="24051" y="134096"/>
                    <a:pt x="34358" y="135264"/>
                    <a:pt x="43165" y="135264"/>
                  </a:cubicBezTo>
                  <a:cubicBezTo>
                    <a:pt x="57075" y="135264"/>
                    <a:pt x="64947" y="132395"/>
                    <a:pt x="67382" y="126491"/>
                  </a:cubicBezTo>
                  <a:cubicBezTo>
                    <a:pt x="70217" y="119452"/>
                    <a:pt x="69250" y="107544"/>
                    <a:pt x="68416" y="96970"/>
                  </a:cubicBezTo>
                  <a:cubicBezTo>
                    <a:pt x="67715" y="88297"/>
                    <a:pt x="67048" y="80124"/>
                    <a:pt x="68249" y="74053"/>
                  </a:cubicBezTo>
                  <a:cubicBezTo>
                    <a:pt x="68616" y="72118"/>
                    <a:pt x="69350" y="70350"/>
                    <a:pt x="70050" y="68616"/>
                  </a:cubicBezTo>
                  <a:cubicBezTo>
                    <a:pt x="71518" y="65047"/>
                    <a:pt x="73019" y="61344"/>
                    <a:pt x="72119" y="55006"/>
                  </a:cubicBezTo>
                  <a:cubicBezTo>
                    <a:pt x="71351" y="49502"/>
                    <a:pt x="70284" y="46066"/>
                    <a:pt x="69417" y="43331"/>
                  </a:cubicBezTo>
                  <a:cubicBezTo>
                    <a:pt x="68616" y="40863"/>
                    <a:pt x="67949" y="38728"/>
                    <a:pt x="67782" y="36093"/>
                  </a:cubicBezTo>
                  <a:cubicBezTo>
                    <a:pt x="67615" y="33491"/>
                    <a:pt x="67949" y="30188"/>
                    <a:pt x="68349" y="26386"/>
                  </a:cubicBezTo>
                  <a:cubicBezTo>
                    <a:pt x="69116" y="18380"/>
                    <a:pt x="70217" y="7405"/>
                    <a:pt x="65948" y="2702"/>
                  </a:cubicBezTo>
                  <a:cubicBezTo>
                    <a:pt x="64346" y="867"/>
                    <a:pt x="61845" y="0"/>
                    <a:pt x="58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402863" y="-9175"/>
              <a:ext cx="1365981" cy="2943003"/>
            </a:xfrm>
            <a:custGeom>
              <a:rect b="b" l="l" r="r" t="t"/>
              <a:pathLst>
                <a:path extrusionOk="0" h="174426" w="80959">
                  <a:moveTo>
                    <a:pt x="64313" y="0"/>
                  </a:moveTo>
                  <a:cubicBezTo>
                    <a:pt x="64179" y="7806"/>
                    <a:pt x="65447" y="75554"/>
                    <a:pt x="61244" y="81759"/>
                  </a:cubicBezTo>
                  <a:cubicBezTo>
                    <a:pt x="56675" y="88521"/>
                    <a:pt x="48127" y="92474"/>
                    <a:pt x="39869" y="92474"/>
                  </a:cubicBezTo>
                  <a:cubicBezTo>
                    <a:pt x="39085" y="92474"/>
                    <a:pt x="38303" y="92438"/>
                    <a:pt x="37527" y="92366"/>
                  </a:cubicBezTo>
                  <a:cubicBezTo>
                    <a:pt x="28621" y="91532"/>
                    <a:pt x="28454" y="86896"/>
                    <a:pt x="29988" y="85228"/>
                  </a:cubicBezTo>
                  <a:cubicBezTo>
                    <a:pt x="31523" y="83560"/>
                    <a:pt x="32790" y="80491"/>
                    <a:pt x="32490" y="78690"/>
                  </a:cubicBezTo>
                  <a:cubicBezTo>
                    <a:pt x="32223" y="76855"/>
                    <a:pt x="34025" y="74086"/>
                    <a:pt x="38494" y="72152"/>
                  </a:cubicBezTo>
                  <a:cubicBezTo>
                    <a:pt x="42964" y="70184"/>
                    <a:pt x="44732" y="68249"/>
                    <a:pt x="44198" y="67548"/>
                  </a:cubicBezTo>
                  <a:cubicBezTo>
                    <a:pt x="44128" y="67440"/>
                    <a:pt x="44031" y="67392"/>
                    <a:pt x="43910" y="67392"/>
                  </a:cubicBezTo>
                  <a:cubicBezTo>
                    <a:pt x="42812" y="67392"/>
                    <a:pt x="39737" y="71400"/>
                    <a:pt x="36167" y="71400"/>
                  </a:cubicBezTo>
                  <a:cubicBezTo>
                    <a:pt x="35878" y="71400"/>
                    <a:pt x="35586" y="71374"/>
                    <a:pt x="35292" y="71318"/>
                  </a:cubicBezTo>
                  <a:cubicBezTo>
                    <a:pt x="32190" y="70717"/>
                    <a:pt x="36259" y="64580"/>
                    <a:pt x="38361" y="63078"/>
                  </a:cubicBezTo>
                  <a:cubicBezTo>
                    <a:pt x="40462" y="61544"/>
                    <a:pt x="42731" y="59743"/>
                    <a:pt x="42431" y="59042"/>
                  </a:cubicBezTo>
                  <a:cubicBezTo>
                    <a:pt x="42375" y="58912"/>
                    <a:pt x="42261" y="58854"/>
                    <a:pt x="42106" y="58854"/>
                  </a:cubicBezTo>
                  <a:cubicBezTo>
                    <a:pt x="41429" y="58854"/>
                    <a:pt x="39963" y="59954"/>
                    <a:pt x="39095" y="60877"/>
                  </a:cubicBezTo>
                  <a:cubicBezTo>
                    <a:pt x="38837" y="61135"/>
                    <a:pt x="38615" y="61233"/>
                    <a:pt x="38418" y="61233"/>
                  </a:cubicBezTo>
                  <a:cubicBezTo>
                    <a:pt x="37812" y="61233"/>
                    <a:pt x="37442" y="60312"/>
                    <a:pt x="36975" y="60312"/>
                  </a:cubicBezTo>
                  <a:cubicBezTo>
                    <a:pt x="36927" y="60312"/>
                    <a:pt x="36877" y="60321"/>
                    <a:pt x="36827" y="60343"/>
                  </a:cubicBezTo>
                  <a:cubicBezTo>
                    <a:pt x="36126" y="60643"/>
                    <a:pt x="36827" y="62011"/>
                    <a:pt x="36827" y="62011"/>
                  </a:cubicBezTo>
                  <a:cubicBezTo>
                    <a:pt x="36827" y="62011"/>
                    <a:pt x="32790" y="66881"/>
                    <a:pt x="32490" y="70517"/>
                  </a:cubicBezTo>
                  <a:cubicBezTo>
                    <a:pt x="32251" y="73417"/>
                    <a:pt x="30610" y="78270"/>
                    <a:pt x="28839" y="78270"/>
                  </a:cubicBezTo>
                  <a:cubicBezTo>
                    <a:pt x="28390" y="78270"/>
                    <a:pt x="27932" y="77958"/>
                    <a:pt x="27487" y="77222"/>
                  </a:cubicBezTo>
                  <a:cubicBezTo>
                    <a:pt x="25652" y="74253"/>
                    <a:pt x="24584" y="72085"/>
                    <a:pt x="24117" y="70584"/>
                  </a:cubicBezTo>
                  <a:cubicBezTo>
                    <a:pt x="24067" y="70467"/>
                    <a:pt x="23959" y="70409"/>
                    <a:pt x="23859" y="70409"/>
                  </a:cubicBezTo>
                  <a:cubicBezTo>
                    <a:pt x="23759" y="70409"/>
                    <a:pt x="23667" y="70467"/>
                    <a:pt x="23650" y="70584"/>
                  </a:cubicBezTo>
                  <a:cubicBezTo>
                    <a:pt x="23417" y="71851"/>
                    <a:pt x="23284" y="74186"/>
                    <a:pt x="24985" y="76922"/>
                  </a:cubicBezTo>
                  <a:cubicBezTo>
                    <a:pt x="27225" y="80566"/>
                    <a:pt x="26924" y="83622"/>
                    <a:pt x="25304" y="83622"/>
                  </a:cubicBezTo>
                  <a:cubicBezTo>
                    <a:pt x="25115" y="83622"/>
                    <a:pt x="24908" y="83580"/>
                    <a:pt x="24685" y="83493"/>
                  </a:cubicBezTo>
                  <a:cubicBezTo>
                    <a:pt x="23060" y="82838"/>
                    <a:pt x="18228" y="80888"/>
                    <a:pt x="15629" y="80888"/>
                  </a:cubicBezTo>
                  <a:cubicBezTo>
                    <a:pt x="14919" y="80888"/>
                    <a:pt x="14375" y="81033"/>
                    <a:pt x="14110" y="81392"/>
                  </a:cubicBezTo>
                  <a:cubicBezTo>
                    <a:pt x="12843" y="83059"/>
                    <a:pt x="18847" y="82926"/>
                    <a:pt x="21649" y="87396"/>
                  </a:cubicBezTo>
                  <a:cubicBezTo>
                    <a:pt x="24451" y="91866"/>
                    <a:pt x="26953" y="92233"/>
                    <a:pt x="23951" y="92533"/>
                  </a:cubicBezTo>
                  <a:cubicBezTo>
                    <a:pt x="23445" y="92583"/>
                    <a:pt x="23039" y="92613"/>
                    <a:pt x="22660" y="92613"/>
                  </a:cubicBezTo>
                  <a:cubicBezTo>
                    <a:pt x="20788" y="92613"/>
                    <a:pt x="19578" y="91888"/>
                    <a:pt x="10341" y="89364"/>
                  </a:cubicBezTo>
                  <a:cubicBezTo>
                    <a:pt x="10265" y="89341"/>
                    <a:pt x="10136" y="89322"/>
                    <a:pt x="9995" y="89322"/>
                  </a:cubicBezTo>
                  <a:cubicBezTo>
                    <a:pt x="9518" y="89322"/>
                    <a:pt x="8894" y="89543"/>
                    <a:pt x="9640" y="90598"/>
                  </a:cubicBezTo>
                  <a:cubicBezTo>
                    <a:pt x="10578" y="91955"/>
                    <a:pt x="16117" y="95379"/>
                    <a:pt x="20253" y="95379"/>
                  </a:cubicBezTo>
                  <a:cubicBezTo>
                    <a:pt x="20386" y="95379"/>
                    <a:pt x="20518" y="95376"/>
                    <a:pt x="20648" y="95368"/>
                  </a:cubicBezTo>
                  <a:lnTo>
                    <a:pt x="20648" y="95368"/>
                  </a:lnTo>
                  <a:cubicBezTo>
                    <a:pt x="20648" y="95368"/>
                    <a:pt x="18814" y="99538"/>
                    <a:pt x="16078" y="100372"/>
                  </a:cubicBezTo>
                  <a:cubicBezTo>
                    <a:pt x="13276" y="101206"/>
                    <a:pt x="9507" y="101739"/>
                    <a:pt x="10474" y="102607"/>
                  </a:cubicBezTo>
                  <a:cubicBezTo>
                    <a:pt x="10692" y="102795"/>
                    <a:pt x="11017" y="102862"/>
                    <a:pt x="11404" y="102862"/>
                  </a:cubicBezTo>
                  <a:cubicBezTo>
                    <a:pt x="12397" y="102862"/>
                    <a:pt x="13797" y="102418"/>
                    <a:pt x="14852" y="102418"/>
                  </a:cubicBezTo>
                  <a:cubicBezTo>
                    <a:pt x="15211" y="102418"/>
                    <a:pt x="15529" y="102469"/>
                    <a:pt x="15778" y="102607"/>
                  </a:cubicBezTo>
                  <a:cubicBezTo>
                    <a:pt x="16709" y="103161"/>
                    <a:pt x="18837" y="104075"/>
                    <a:pt x="20012" y="104075"/>
                  </a:cubicBezTo>
                  <a:cubicBezTo>
                    <a:pt x="20394" y="104075"/>
                    <a:pt x="20675" y="103978"/>
                    <a:pt x="20782" y="103741"/>
                  </a:cubicBezTo>
                  <a:cubicBezTo>
                    <a:pt x="21182" y="102774"/>
                    <a:pt x="17980" y="102073"/>
                    <a:pt x="18947" y="100939"/>
                  </a:cubicBezTo>
                  <a:cubicBezTo>
                    <a:pt x="19817" y="99949"/>
                    <a:pt x="23170" y="95316"/>
                    <a:pt x="27500" y="95316"/>
                  </a:cubicBezTo>
                  <a:cubicBezTo>
                    <a:pt x="27984" y="95316"/>
                    <a:pt x="28481" y="95374"/>
                    <a:pt x="28988" y="95502"/>
                  </a:cubicBezTo>
                  <a:cubicBezTo>
                    <a:pt x="33991" y="96736"/>
                    <a:pt x="40829" y="96202"/>
                    <a:pt x="39595" y="99671"/>
                  </a:cubicBezTo>
                  <a:cubicBezTo>
                    <a:pt x="38328" y="103174"/>
                    <a:pt x="26286" y="129092"/>
                    <a:pt x="23851" y="130627"/>
                  </a:cubicBezTo>
                  <a:cubicBezTo>
                    <a:pt x="21449" y="132195"/>
                    <a:pt x="20615" y="133963"/>
                    <a:pt x="17946" y="134796"/>
                  </a:cubicBezTo>
                  <a:cubicBezTo>
                    <a:pt x="15278" y="135630"/>
                    <a:pt x="13176" y="137599"/>
                    <a:pt x="11642" y="138132"/>
                  </a:cubicBezTo>
                  <a:cubicBezTo>
                    <a:pt x="10107" y="138699"/>
                    <a:pt x="767" y="139266"/>
                    <a:pt x="1902" y="140401"/>
                  </a:cubicBezTo>
                  <a:cubicBezTo>
                    <a:pt x="2357" y="140870"/>
                    <a:pt x="3533" y="141117"/>
                    <a:pt x="5072" y="141117"/>
                  </a:cubicBezTo>
                  <a:cubicBezTo>
                    <a:pt x="7250" y="141117"/>
                    <a:pt x="10156" y="140622"/>
                    <a:pt x="12776" y="139567"/>
                  </a:cubicBezTo>
                  <a:cubicBezTo>
                    <a:pt x="16335" y="138106"/>
                    <a:pt x="19534" y="136222"/>
                    <a:pt x="20960" y="136222"/>
                  </a:cubicBezTo>
                  <a:cubicBezTo>
                    <a:pt x="21325" y="136222"/>
                    <a:pt x="21574" y="136346"/>
                    <a:pt x="21682" y="136631"/>
                  </a:cubicBezTo>
                  <a:cubicBezTo>
                    <a:pt x="22249" y="138032"/>
                    <a:pt x="19014" y="142102"/>
                    <a:pt x="14978" y="144437"/>
                  </a:cubicBezTo>
                  <a:cubicBezTo>
                    <a:pt x="10941" y="146805"/>
                    <a:pt x="0" y="153543"/>
                    <a:pt x="1768" y="156445"/>
                  </a:cubicBezTo>
                  <a:cubicBezTo>
                    <a:pt x="2041" y="156907"/>
                    <a:pt x="2327" y="157107"/>
                    <a:pt x="2640" y="157107"/>
                  </a:cubicBezTo>
                  <a:cubicBezTo>
                    <a:pt x="4313" y="157107"/>
                    <a:pt x="6737" y="151399"/>
                    <a:pt x="11909" y="149741"/>
                  </a:cubicBezTo>
                  <a:cubicBezTo>
                    <a:pt x="11909" y="149741"/>
                    <a:pt x="14760" y="147552"/>
                    <a:pt x="16567" y="147552"/>
                  </a:cubicBezTo>
                  <a:cubicBezTo>
                    <a:pt x="17090" y="147552"/>
                    <a:pt x="17525" y="147735"/>
                    <a:pt x="17780" y="148206"/>
                  </a:cubicBezTo>
                  <a:cubicBezTo>
                    <a:pt x="18684" y="149855"/>
                    <a:pt x="19016" y="151440"/>
                    <a:pt x="19620" y="151440"/>
                  </a:cubicBezTo>
                  <a:cubicBezTo>
                    <a:pt x="19774" y="151440"/>
                    <a:pt x="19945" y="151338"/>
                    <a:pt x="20148" y="151108"/>
                  </a:cubicBezTo>
                  <a:cubicBezTo>
                    <a:pt x="21115" y="149974"/>
                    <a:pt x="20281" y="145237"/>
                    <a:pt x="22817" y="141601"/>
                  </a:cubicBezTo>
                  <a:cubicBezTo>
                    <a:pt x="25219" y="138110"/>
                    <a:pt x="28421" y="130252"/>
                    <a:pt x="29794" y="130252"/>
                  </a:cubicBezTo>
                  <a:cubicBezTo>
                    <a:pt x="29851" y="130252"/>
                    <a:pt x="29904" y="130265"/>
                    <a:pt x="29955" y="130293"/>
                  </a:cubicBezTo>
                  <a:cubicBezTo>
                    <a:pt x="31189" y="131027"/>
                    <a:pt x="31623" y="140234"/>
                    <a:pt x="30789" y="144937"/>
                  </a:cubicBezTo>
                  <a:cubicBezTo>
                    <a:pt x="29955" y="149707"/>
                    <a:pt x="29254" y="159047"/>
                    <a:pt x="29254" y="160281"/>
                  </a:cubicBezTo>
                  <a:cubicBezTo>
                    <a:pt x="29254" y="161549"/>
                    <a:pt x="25185" y="170055"/>
                    <a:pt x="26319" y="170055"/>
                  </a:cubicBezTo>
                  <a:cubicBezTo>
                    <a:pt x="27303" y="170055"/>
                    <a:pt x="28362" y="168248"/>
                    <a:pt x="29649" y="168248"/>
                  </a:cubicBezTo>
                  <a:cubicBezTo>
                    <a:pt x="29845" y="168248"/>
                    <a:pt x="30047" y="168290"/>
                    <a:pt x="30255" y="168387"/>
                  </a:cubicBezTo>
                  <a:cubicBezTo>
                    <a:pt x="31723" y="169057"/>
                    <a:pt x="34075" y="174426"/>
                    <a:pt x="35007" y="174426"/>
                  </a:cubicBezTo>
                  <a:cubicBezTo>
                    <a:pt x="35049" y="174426"/>
                    <a:pt x="35089" y="174415"/>
                    <a:pt x="35125" y="174392"/>
                  </a:cubicBezTo>
                  <a:cubicBezTo>
                    <a:pt x="35959" y="173824"/>
                    <a:pt x="32190" y="164318"/>
                    <a:pt x="32257" y="163083"/>
                  </a:cubicBezTo>
                  <a:cubicBezTo>
                    <a:pt x="32323" y="161816"/>
                    <a:pt x="30655" y="154878"/>
                    <a:pt x="31623" y="154677"/>
                  </a:cubicBezTo>
                  <a:cubicBezTo>
                    <a:pt x="31629" y="154677"/>
                    <a:pt x="31635" y="154676"/>
                    <a:pt x="31641" y="154676"/>
                  </a:cubicBezTo>
                  <a:cubicBezTo>
                    <a:pt x="32621" y="154676"/>
                    <a:pt x="37446" y="162274"/>
                    <a:pt x="38503" y="162274"/>
                  </a:cubicBezTo>
                  <a:cubicBezTo>
                    <a:pt x="38538" y="162274"/>
                    <a:pt x="38568" y="162266"/>
                    <a:pt x="38594" y="162249"/>
                  </a:cubicBezTo>
                  <a:cubicBezTo>
                    <a:pt x="39428" y="161682"/>
                    <a:pt x="37260" y="157413"/>
                    <a:pt x="33691" y="153310"/>
                  </a:cubicBezTo>
                  <a:cubicBezTo>
                    <a:pt x="30155" y="149240"/>
                    <a:pt x="34525" y="145638"/>
                    <a:pt x="34658" y="143136"/>
                  </a:cubicBezTo>
                  <a:cubicBezTo>
                    <a:pt x="34792" y="140634"/>
                    <a:pt x="35792" y="131127"/>
                    <a:pt x="35359" y="126257"/>
                  </a:cubicBezTo>
                  <a:cubicBezTo>
                    <a:pt x="34959" y="121387"/>
                    <a:pt x="38995" y="106276"/>
                    <a:pt x="45966" y="102673"/>
                  </a:cubicBezTo>
                  <a:cubicBezTo>
                    <a:pt x="52471" y="99271"/>
                    <a:pt x="62345" y="96236"/>
                    <a:pt x="66481" y="92433"/>
                  </a:cubicBezTo>
                  <a:cubicBezTo>
                    <a:pt x="67315" y="91699"/>
                    <a:pt x="68382" y="91232"/>
                    <a:pt x="69517" y="91232"/>
                  </a:cubicBezTo>
                  <a:cubicBezTo>
                    <a:pt x="70651" y="91265"/>
                    <a:pt x="71718" y="91699"/>
                    <a:pt x="72552" y="92433"/>
                  </a:cubicBezTo>
                  <a:cubicBezTo>
                    <a:pt x="74487" y="94234"/>
                    <a:pt x="76221" y="95835"/>
                    <a:pt x="78189" y="97370"/>
                  </a:cubicBezTo>
                  <a:cubicBezTo>
                    <a:pt x="79090" y="93200"/>
                    <a:pt x="79991" y="90265"/>
                    <a:pt x="80691" y="87996"/>
                  </a:cubicBezTo>
                  <a:lnTo>
                    <a:pt x="80958" y="87229"/>
                  </a:lnTo>
                  <a:cubicBezTo>
                    <a:pt x="80358" y="86262"/>
                    <a:pt x="79757" y="85261"/>
                    <a:pt x="79123" y="84260"/>
                  </a:cubicBezTo>
                  <a:cubicBezTo>
                    <a:pt x="74920" y="78089"/>
                    <a:pt x="74287" y="8439"/>
                    <a:pt x="7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402863" y="983818"/>
              <a:ext cx="978757" cy="1949989"/>
            </a:xfrm>
            <a:custGeom>
              <a:rect b="b" l="l" r="r" t="t"/>
              <a:pathLst>
                <a:path extrusionOk="0" h="115572" w="58009">
                  <a:moveTo>
                    <a:pt x="42106" y="0"/>
                  </a:moveTo>
                  <a:cubicBezTo>
                    <a:pt x="41429" y="0"/>
                    <a:pt x="39963" y="1100"/>
                    <a:pt x="39095" y="2023"/>
                  </a:cubicBezTo>
                  <a:cubicBezTo>
                    <a:pt x="38837" y="2281"/>
                    <a:pt x="38616" y="2379"/>
                    <a:pt x="38422" y="2379"/>
                  </a:cubicBezTo>
                  <a:cubicBezTo>
                    <a:pt x="37823" y="2379"/>
                    <a:pt x="37465" y="1458"/>
                    <a:pt x="36981" y="1458"/>
                  </a:cubicBezTo>
                  <a:cubicBezTo>
                    <a:pt x="36931" y="1458"/>
                    <a:pt x="36880" y="1467"/>
                    <a:pt x="36827" y="1489"/>
                  </a:cubicBezTo>
                  <a:cubicBezTo>
                    <a:pt x="36126" y="1789"/>
                    <a:pt x="36827" y="3157"/>
                    <a:pt x="36827" y="3157"/>
                  </a:cubicBezTo>
                  <a:cubicBezTo>
                    <a:pt x="36827" y="3157"/>
                    <a:pt x="32790" y="8027"/>
                    <a:pt x="32490" y="11663"/>
                  </a:cubicBezTo>
                  <a:cubicBezTo>
                    <a:pt x="32277" y="14563"/>
                    <a:pt x="30642" y="19416"/>
                    <a:pt x="28855" y="19416"/>
                  </a:cubicBezTo>
                  <a:cubicBezTo>
                    <a:pt x="28402" y="19416"/>
                    <a:pt x="27939" y="19104"/>
                    <a:pt x="27487" y="18368"/>
                  </a:cubicBezTo>
                  <a:cubicBezTo>
                    <a:pt x="25652" y="15399"/>
                    <a:pt x="24584" y="13231"/>
                    <a:pt x="24117" y="11730"/>
                  </a:cubicBezTo>
                  <a:cubicBezTo>
                    <a:pt x="24084" y="11613"/>
                    <a:pt x="23976" y="11555"/>
                    <a:pt x="23871" y="11555"/>
                  </a:cubicBezTo>
                  <a:cubicBezTo>
                    <a:pt x="23767" y="11555"/>
                    <a:pt x="23667" y="11613"/>
                    <a:pt x="23650" y="11730"/>
                  </a:cubicBezTo>
                  <a:cubicBezTo>
                    <a:pt x="23417" y="12997"/>
                    <a:pt x="23284" y="15332"/>
                    <a:pt x="24985" y="18068"/>
                  </a:cubicBezTo>
                  <a:cubicBezTo>
                    <a:pt x="27225" y="21712"/>
                    <a:pt x="26924" y="24768"/>
                    <a:pt x="25328" y="24768"/>
                  </a:cubicBezTo>
                  <a:cubicBezTo>
                    <a:pt x="25141" y="24768"/>
                    <a:pt x="24937" y="24726"/>
                    <a:pt x="24718" y="24639"/>
                  </a:cubicBezTo>
                  <a:cubicBezTo>
                    <a:pt x="23068" y="23984"/>
                    <a:pt x="18229" y="22034"/>
                    <a:pt x="15630" y="22034"/>
                  </a:cubicBezTo>
                  <a:cubicBezTo>
                    <a:pt x="14919" y="22034"/>
                    <a:pt x="14375" y="22179"/>
                    <a:pt x="14110" y="22538"/>
                  </a:cubicBezTo>
                  <a:cubicBezTo>
                    <a:pt x="12843" y="24205"/>
                    <a:pt x="18880" y="24072"/>
                    <a:pt x="21649" y="28542"/>
                  </a:cubicBezTo>
                  <a:cubicBezTo>
                    <a:pt x="24451" y="33012"/>
                    <a:pt x="26953" y="33379"/>
                    <a:pt x="23951" y="33679"/>
                  </a:cubicBezTo>
                  <a:cubicBezTo>
                    <a:pt x="23445" y="33729"/>
                    <a:pt x="23039" y="33759"/>
                    <a:pt x="22660" y="33759"/>
                  </a:cubicBezTo>
                  <a:cubicBezTo>
                    <a:pt x="20788" y="33759"/>
                    <a:pt x="19578" y="33034"/>
                    <a:pt x="10341" y="30510"/>
                  </a:cubicBezTo>
                  <a:cubicBezTo>
                    <a:pt x="10272" y="30487"/>
                    <a:pt x="10148" y="30468"/>
                    <a:pt x="10009" y="30468"/>
                  </a:cubicBezTo>
                  <a:cubicBezTo>
                    <a:pt x="9538" y="30468"/>
                    <a:pt x="8894" y="30689"/>
                    <a:pt x="9640" y="31744"/>
                  </a:cubicBezTo>
                  <a:cubicBezTo>
                    <a:pt x="10578" y="33101"/>
                    <a:pt x="16117" y="36525"/>
                    <a:pt x="20253" y="36525"/>
                  </a:cubicBezTo>
                  <a:cubicBezTo>
                    <a:pt x="20386" y="36525"/>
                    <a:pt x="20518" y="36522"/>
                    <a:pt x="20648" y="36514"/>
                  </a:cubicBezTo>
                  <a:lnTo>
                    <a:pt x="20648" y="36514"/>
                  </a:lnTo>
                  <a:cubicBezTo>
                    <a:pt x="20648" y="36514"/>
                    <a:pt x="18814" y="40684"/>
                    <a:pt x="16078" y="41518"/>
                  </a:cubicBezTo>
                  <a:cubicBezTo>
                    <a:pt x="13276" y="42352"/>
                    <a:pt x="9507" y="42885"/>
                    <a:pt x="10474" y="43753"/>
                  </a:cubicBezTo>
                  <a:cubicBezTo>
                    <a:pt x="10692" y="43941"/>
                    <a:pt x="11017" y="44008"/>
                    <a:pt x="11404" y="44008"/>
                  </a:cubicBezTo>
                  <a:cubicBezTo>
                    <a:pt x="12397" y="44008"/>
                    <a:pt x="13797" y="43564"/>
                    <a:pt x="14852" y="43564"/>
                  </a:cubicBezTo>
                  <a:cubicBezTo>
                    <a:pt x="15211" y="43564"/>
                    <a:pt x="15529" y="43615"/>
                    <a:pt x="15778" y="43753"/>
                  </a:cubicBezTo>
                  <a:cubicBezTo>
                    <a:pt x="16709" y="44307"/>
                    <a:pt x="18837" y="45221"/>
                    <a:pt x="20012" y="45221"/>
                  </a:cubicBezTo>
                  <a:cubicBezTo>
                    <a:pt x="20394" y="45221"/>
                    <a:pt x="20675" y="45124"/>
                    <a:pt x="20782" y="44887"/>
                  </a:cubicBezTo>
                  <a:cubicBezTo>
                    <a:pt x="21182" y="43920"/>
                    <a:pt x="17980" y="43219"/>
                    <a:pt x="18947" y="42085"/>
                  </a:cubicBezTo>
                  <a:cubicBezTo>
                    <a:pt x="19817" y="41095"/>
                    <a:pt x="23170" y="36462"/>
                    <a:pt x="27500" y="36462"/>
                  </a:cubicBezTo>
                  <a:cubicBezTo>
                    <a:pt x="27984" y="36462"/>
                    <a:pt x="28481" y="36520"/>
                    <a:pt x="28988" y="36648"/>
                  </a:cubicBezTo>
                  <a:cubicBezTo>
                    <a:pt x="33991" y="37882"/>
                    <a:pt x="40829" y="37348"/>
                    <a:pt x="39595" y="40817"/>
                  </a:cubicBezTo>
                  <a:cubicBezTo>
                    <a:pt x="38328" y="44320"/>
                    <a:pt x="26286" y="70238"/>
                    <a:pt x="23851" y="71773"/>
                  </a:cubicBezTo>
                  <a:cubicBezTo>
                    <a:pt x="21449" y="73341"/>
                    <a:pt x="20615" y="75109"/>
                    <a:pt x="17946" y="75942"/>
                  </a:cubicBezTo>
                  <a:cubicBezTo>
                    <a:pt x="15278" y="76776"/>
                    <a:pt x="13176" y="78745"/>
                    <a:pt x="11642" y="79278"/>
                  </a:cubicBezTo>
                  <a:cubicBezTo>
                    <a:pt x="10107" y="79845"/>
                    <a:pt x="767" y="80412"/>
                    <a:pt x="1902" y="81547"/>
                  </a:cubicBezTo>
                  <a:cubicBezTo>
                    <a:pt x="2357" y="82016"/>
                    <a:pt x="3533" y="82263"/>
                    <a:pt x="5072" y="82263"/>
                  </a:cubicBezTo>
                  <a:cubicBezTo>
                    <a:pt x="7250" y="82263"/>
                    <a:pt x="10156" y="81768"/>
                    <a:pt x="12776" y="80713"/>
                  </a:cubicBezTo>
                  <a:cubicBezTo>
                    <a:pt x="16335" y="79252"/>
                    <a:pt x="19534" y="77368"/>
                    <a:pt x="20960" y="77368"/>
                  </a:cubicBezTo>
                  <a:cubicBezTo>
                    <a:pt x="21325" y="77368"/>
                    <a:pt x="21574" y="77492"/>
                    <a:pt x="21682" y="77777"/>
                  </a:cubicBezTo>
                  <a:cubicBezTo>
                    <a:pt x="22249" y="79178"/>
                    <a:pt x="19014" y="83248"/>
                    <a:pt x="14978" y="85583"/>
                  </a:cubicBezTo>
                  <a:cubicBezTo>
                    <a:pt x="10941" y="87951"/>
                    <a:pt x="0" y="94689"/>
                    <a:pt x="1768" y="97591"/>
                  </a:cubicBezTo>
                  <a:cubicBezTo>
                    <a:pt x="2041" y="98053"/>
                    <a:pt x="2327" y="98253"/>
                    <a:pt x="2640" y="98253"/>
                  </a:cubicBezTo>
                  <a:cubicBezTo>
                    <a:pt x="4313" y="98253"/>
                    <a:pt x="6737" y="92545"/>
                    <a:pt x="11909" y="90887"/>
                  </a:cubicBezTo>
                  <a:cubicBezTo>
                    <a:pt x="11909" y="90887"/>
                    <a:pt x="14760" y="88698"/>
                    <a:pt x="16567" y="88698"/>
                  </a:cubicBezTo>
                  <a:cubicBezTo>
                    <a:pt x="17090" y="88698"/>
                    <a:pt x="17525" y="88881"/>
                    <a:pt x="17780" y="89352"/>
                  </a:cubicBezTo>
                  <a:cubicBezTo>
                    <a:pt x="18684" y="91001"/>
                    <a:pt x="19016" y="92586"/>
                    <a:pt x="19620" y="92586"/>
                  </a:cubicBezTo>
                  <a:cubicBezTo>
                    <a:pt x="19774" y="92586"/>
                    <a:pt x="19945" y="92484"/>
                    <a:pt x="20148" y="92254"/>
                  </a:cubicBezTo>
                  <a:cubicBezTo>
                    <a:pt x="21115" y="91120"/>
                    <a:pt x="20281" y="86383"/>
                    <a:pt x="22817" y="82747"/>
                  </a:cubicBezTo>
                  <a:cubicBezTo>
                    <a:pt x="25219" y="79256"/>
                    <a:pt x="28421" y="71398"/>
                    <a:pt x="29794" y="71398"/>
                  </a:cubicBezTo>
                  <a:cubicBezTo>
                    <a:pt x="29851" y="71398"/>
                    <a:pt x="29904" y="71411"/>
                    <a:pt x="29955" y="71439"/>
                  </a:cubicBezTo>
                  <a:cubicBezTo>
                    <a:pt x="31189" y="72173"/>
                    <a:pt x="31623" y="81380"/>
                    <a:pt x="30789" y="86083"/>
                  </a:cubicBezTo>
                  <a:cubicBezTo>
                    <a:pt x="29955" y="90853"/>
                    <a:pt x="29254" y="100193"/>
                    <a:pt x="29254" y="101427"/>
                  </a:cubicBezTo>
                  <a:cubicBezTo>
                    <a:pt x="29254" y="102695"/>
                    <a:pt x="25185" y="111201"/>
                    <a:pt x="26319" y="111201"/>
                  </a:cubicBezTo>
                  <a:cubicBezTo>
                    <a:pt x="27303" y="111201"/>
                    <a:pt x="28362" y="109394"/>
                    <a:pt x="29649" y="109394"/>
                  </a:cubicBezTo>
                  <a:cubicBezTo>
                    <a:pt x="29845" y="109394"/>
                    <a:pt x="30047" y="109436"/>
                    <a:pt x="30255" y="109533"/>
                  </a:cubicBezTo>
                  <a:cubicBezTo>
                    <a:pt x="31723" y="110203"/>
                    <a:pt x="34075" y="115572"/>
                    <a:pt x="35007" y="115572"/>
                  </a:cubicBezTo>
                  <a:cubicBezTo>
                    <a:pt x="35049" y="115572"/>
                    <a:pt x="35089" y="115561"/>
                    <a:pt x="35125" y="115538"/>
                  </a:cubicBezTo>
                  <a:cubicBezTo>
                    <a:pt x="35959" y="114970"/>
                    <a:pt x="32190" y="105464"/>
                    <a:pt x="32257" y="104229"/>
                  </a:cubicBezTo>
                  <a:cubicBezTo>
                    <a:pt x="32323" y="102962"/>
                    <a:pt x="30655" y="96024"/>
                    <a:pt x="31623" y="95823"/>
                  </a:cubicBezTo>
                  <a:cubicBezTo>
                    <a:pt x="31629" y="95823"/>
                    <a:pt x="31635" y="95822"/>
                    <a:pt x="31641" y="95822"/>
                  </a:cubicBezTo>
                  <a:cubicBezTo>
                    <a:pt x="32621" y="95822"/>
                    <a:pt x="37446" y="103420"/>
                    <a:pt x="38503" y="103420"/>
                  </a:cubicBezTo>
                  <a:cubicBezTo>
                    <a:pt x="38538" y="103420"/>
                    <a:pt x="38568" y="103412"/>
                    <a:pt x="38594" y="103395"/>
                  </a:cubicBezTo>
                  <a:cubicBezTo>
                    <a:pt x="39428" y="102828"/>
                    <a:pt x="37260" y="98559"/>
                    <a:pt x="33691" y="94456"/>
                  </a:cubicBezTo>
                  <a:cubicBezTo>
                    <a:pt x="30155" y="90386"/>
                    <a:pt x="34525" y="86784"/>
                    <a:pt x="34658" y="84282"/>
                  </a:cubicBezTo>
                  <a:cubicBezTo>
                    <a:pt x="34792" y="81780"/>
                    <a:pt x="35792" y="72273"/>
                    <a:pt x="35359" y="67403"/>
                  </a:cubicBezTo>
                  <a:cubicBezTo>
                    <a:pt x="34959" y="62533"/>
                    <a:pt x="38995" y="47422"/>
                    <a:pt x="45966" y="43819"/>
                  </a:cubicBezTo>
                  <a:cubicBezTo>
                    <a:pt x="49469" y="41985"/>
                    <a:pt x="53972" y="40250"/>
                    <a:pt x="58008" y="38482"/>
                  </a:cubicBezTo>
                  <a:cubicBezTo>
                    <a:pt x="57141" y="34012"/>
                    <a:pt x="56107" y="31177"/>
                    <a:pt x="55373" y="28709"/>
                  </a:cubicBezTo>
                  <a:cubicBezTo>
                    <a:pt x="50934" y="31892"/>
                    <a:pt x="45345" y="33618"/>
                    <a:pt x="39881" y="33618"/>
                  </a:cubicBezTo>
                  <a:cubicBezTo>
                    <a:pt x="39104" y="33618"/>
                    <a:pt x="38329" y="33583"/>
                    <a:pt x="37560" y="33512"/>
                  </a:cubicBezTo>
                  <a:cubicBezTo>
                    <a:pt x="28621" y="32678"/>
                    <a:pt x="28454" y="28042"/>
                    <a:pt x="29988" y="26374"/>
                  </a:cubicBezTo>
                  <a:cubicBezTo>
                    <a:pt x="31556" y="24706"/>
                    <a:pt x="32790" y="21637"/>
                    <a:pt x="32490" y="19836"/>
                  </a:cubicBezTo>
                  <a:cubicBezTo>
                    <a:pt x="32223" y="18001"/>
                    <a:pt x="34058" y="15232"/>
                    <a:pt x="38494" y="13298"/>
                  </a:cubicBezTo>
                  <a:cubicBezTo>
                    <a:pt x="42964" y="11330"/>
                    <a:pt x="44732" y="9395"/>
                    <a:pt x="44232" y="8694"/>
                  </a:cubicBezTo>
                  <a:cubicBezTo>
                    <a:pt x="44158" y="8586"/>
                    <a:pt x="44058" y="8538"/>
                    <a:pt x="43935" y="8538"/>
                  </a:cubicBezTo>
                  <a:cubicBezTo>
                    <a:pt x="42814" y="8538"/>
                    <a:pt x="39737" y="12546"/>
                    <a:pt x="36167" y="12546"/>
                  </a:cubicBezTo>
                  <a:cubicBezTo>
                    <a:pt x="35878" y="12546"/>
                    <a:pt x="35586" y="12520"/>
                    <a:pt x="35292" y="12464"/>
                  </a:cubicBezTo>
                  <a:cubicBezTo>
                    <a:pt x="32223" y="11863"/>
                    <a:pt x="36259" y="5726"/>
                    <a:pt x="38394" y="4224"/>
                  </a:cubicBezTo>
                  <a:cubicBezTo>
                    <a:pt x="40462" y="2690"/>
                    <a:pt x="42731" y="889"/>
                    <a:pt x="42431" y="188"/>
                  </a:cubicBezTo>
                  <a:cubicBezTo>
                    <a:pt x="42375" y="58"/>
                    <a:pt x="42261" y="0"/>
                    <a:pt x="42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695069" y="646494"/>
              <a:ext cx="1513986" cy="2563085"/>
            </a:xfrm>
            <a:custGeom>
              <a:rect b="b" l="l" r="r" t="t"/>
              <a:pathLst>
                <a:path extrusionOk="0" h="151909" w="89731">
                  <a:moveTo>
                    <a:pt x="23350" y="0"/>
                  </a:moveTo>
                  <a:cubicBezTo>
                    <a:pt x="17379" y="0"/>
                    <a:pt x="12709" y="1801"/>
                    <a:pt x="9440" y="5437"/>
                  </a:cubicBezTo>
                  <a:cubicBezTo>
                    <a:pt x="2702" y="12876"/>
                    <a:pt x="3936" y="25452"/>
                    <a:pt x="4937" y="35526"/>
                  </a:cubicBezTo>
                  <a:cubicBezTo>
                    <a:pt x="5271" y="38828"/>
                    <a:pt x="5571" y="41964"/>
                    <a:pt x="5437" y="43898"/>
                  </a:cubicBezTo>
                  <a:cubicBezTo>
                    <a:pt x="5337" y="45533"/>
                    <a:pt x="4870" y="47034"/>
                    <a:pt x="4203" y="49169"/>
                  </a:cubicBezTo>
                  <a:cubicBezTo>
                    <a:pt x="3269" y="52037"/>
                    <a:pt x="2068" y="55974"/>
                    <a:pt x="1201" y="62178"/>
                  </a:cubicBezTo>
                  <a:cubicBezTo>
                    <a:pt x="0" y="70684"/>
                    <a:pt x="2202" y="76155"/>
                    <a:pt x="3770" y="80091"/>
                  </a:cubicBezTo>
                  <a:cubicBezTo>
                    <a:pt x="4370" y="81592"/>
                    <a:pt x="4904" y="82893"/>
                    <a:pt x="5104" y="84027"/>
                  </a:cubicBezTo>
                  <a:cubicBezTo>
                    <a:pt x="6071" y="88997"/>
                    <a:pt x="5504" y="96569"/>
                    <a:pt x="4837" y="104675"/>
                  </a:cubicBezTo>
                  <a:cubicBezTo>
                    <a:pt x="3870" y="116717"/>
                    <a:pt x="2869" y="129126"/>
                    <a:pt x="6438" y="137966"/>
                  </a:cubicBezTo>
                  <a:cubicBezTo>
                    <a:pt x="11508" y="150441"/>
                    <a:pt x="27086" y="151909"/>
                    <a:pt x="38361" y="151909"/>
                  </a:cubicBezTo>
                  <a:cubicBezTo>
                    <a:pt x="47601" y="151909"/>
                    <a:pt x="58242" y="150708"/>
                    <a:pt x="66548" y="149707"/>
                  </a:cubicBezTo>
                  <a:cubicBezTo>
                    <a:pt x="72252" y="148973"/>
                    <a:pt x="76722" y="146272"/>
                    <a:pt x="79824" y="141635"/>
                  </a:cubicBezTo>
                  <a:cubicBezTo>
                    <a:pt x="89731" y="127024"/>
                    <a:pt x="83226" y="97337"/>
                    <a:pt x="76321" y="70684"/>
                  </a:cubicBezTo>
                  <a:cubicBezTo>
                    <a:pt x="75954" y="69150"/>
                    <a:pt x="75588" y="67682"/>
                    <a:pt x="75254" y="66381"/>
                  </a:cubicBezTo>
                  <a:cubicBezTo>
                    <a:pt x="72786" y="56707"/>
                    <a:pt x="66748" y="40329"/>
                    <a:pt x="57741" y="26019"/>
                  </a:cubicBezTo>
                  <a:cubicBezTo>
                    <a:pt x="47134" y="9307"/>
                    <a:pt x="35526" y="300"/>
                    <a:pt x="24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693938" y="719094"/>
              <a:ext cx="1344586" cy="2489942"/>
            </a:xfrm>
            <a:custGeom>
              <a:rect b="b" l="l" r="r" t="t"/>
              <a:pathLst>
                <a:path extrusionOk="0" h="147574" w="79691">
                  <a:moveTo>
                    <a:pt x="10575" y="0"/>
                  </a:moveTo>
                  <a:lnTo>
                    <a:pt x="10575" y="0"/>
                  </a:lnTo>
                  <a:cubicBezTo>
                    <a:pt x="10174" y="334"/>
                    <a:pt x="9841" y="701"/>
                    <a:pt x="9474" y="1068"/>
                  </a:cubicBezTo>
                  <a:cubicBezTo>
                    <a:pt x="2702" y="8540"/>
                    <a:pt x="3970" y="21082"/>
                    <a:pt x="4971" y="31189"/>
                  </a:cubicBezTo>
                  <a:cubicBezTo>
                    <a:pt x="5304" y="34492"/>
                    <a:pt x="5605" y="37594"/>
                    <a:pt x="5471" y="39562"/>
                  </a:cubicBezTo>
                  <a:cubicBezTo>
                    <a:pt x="5371" y="41196"/>
                    <a:pt x="4871" y="42731"/>
                    <a:pt x="4204" y="44832"/>
                  </a:cubicBezTo>
                  <a:cubicBezTo>
                    <a:pt x="3303" y="47701"/>
                    <a:pt x="2102" y="51604"/>
                    <a:pt x="1201" y="57842"/>
                  </a:cubicBezTo>
                  <a:cubicBezTo>
                    <a:pt x="1" y="66381"/>
                    <a:pt x="2202" y="71785"/>
                    <a:pt x="3803" y="75754"/>
                  </a:cubicBezTo>
                  <a:cubicBezTo>
                    <a:pt x="4370" y="77256"/>
                    <a:pt x="4937" y="78523"/>
                    <a:pt x="5138" y="79657"/>
                  </a:cubicBezTo>
                  <a:cubicBezTo>
                    <a:pt x="6105" y="84627"/>
                    <a:pt x="5504" y="92266"/>
                    <a:pt x="4837" y="100305"/>
                  </a:cubicBezTo>
                  <a:cubicBezTo>
                    <a:pt x="3870" y="112314"/>
                    <a:pt x="2869" y="124790"/>
                    <a:pt x="6472" y="133629"/>
                  </a:cubicBezTo>
                  <a:cubicBezTo>
                    <a:pt x="11509" y="146138"/>
                    <a:pt x="27120" y="147573"/>
                    <a:pt x="38361" y="147573"/>
                  </a:cubicBezTo>
                  <a:cubicBezTo>
                    <a:pt x="38488" y="147573"/>
                    <a:pt x="38615" y="147573"/>
                    <a:pt x="38742" y="147573"/>
                  </a:cubicBezTo>
                  <a:cubicBezTo>
                    <a:pt x="47957" y="147573"/>
                    <a:pt x="58421" y="146391"/>
                    <a:pt x="66515" y="145338"/>
                  </a:cubicBezTo>
                  <a:cubicBezTo>
                    <a:pt x="72152" y="144637"/>
                    <a:pt x="76622" y="141969"/>
                    <a:pt x="79691" y="137465"/>
                  </a:cubicBezTo>
                  <a:cubicBezTo>
                    <a:pt x="79043" y="137455"/>
                    <a:pt x="78394" y="137451"/>
                    <a:pt x="77745" y="137451"/>
                  </a:cubicBezTo>
                  <a:cubicBezTo>
                    <a:pt x="72859" y="137451"/>
                    <a:pt x="67952" y="137704"/>
                    <a:pt x="63082" y="137704"/>
                  </a:cubicBezTo>
                  <a:cubicBezTo>
                    <a:pt x="57947" y="137704"/>
                    <a:pt x="52853" y="137422"/>
                    <a:pt x="47868" y="136264"/>
                  </a:cubicBezTo>
                  <a:cubicBezTo>
                    <a:pt x="31623" y="132462"/>
                    <a:pt x="18180" y="118585"/>
                    <a:pt x="14844" y="102240"/>
                  </a:cubicBezTo>
                  <a:cubicBezTo>
                    <a:pt x="14011" y="98237"/>
                    <a:pt x="13777" y="94068"/>
                    <a:pt x="14377" y="90031"/>
                  </a:cubicBezTo>
                  <a:cubicBezTo>
                    <a:pt x="15345" y="83427"/>
                    <a:pt x="18447" y="77356"/>
                    <a:pt x="21516" y="71418"/>
                  </a:cubicBezTo>
                  <a:cubicBezTo>
                    <a:pt x="13544" y="68950"/>
                    <a:pt x="7806" y="60610"/>
                    <a:pt x="8440" y="52271"/>
                  </a:cubicBezTo>
                  <a:cubicBezTo>
                    <a:pt x="9007" y="43932"/>
                    <a:pt x="15912" y="36526"/>
                    <a:pt x="24151" y="35225"/>
                  </a:cubicBezTo>
                  <a:cubicBezTo>
                    <a:pt x="15912" y="32057"/>
                    <a:pt x="9574" y="24318"/>
                    <a:pt x="8106" y="15545"/>
                  </a:cubicBezTo>
                  <a:cubicBezTo>
                    <a:pt x="7306" y="10808"/>
                    <a:pt x="8006" y="5871"/>
                    <a:pt x="9841" y="1468"/>
                  </a:cubicBezTo>
                  <a:cubicBezTo>
                    <a:pt x="10074" y="968"/>
                    <a:pt x="10308" y="467"/>
                    <a:pt x="1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3"/>
            <p:cNvGrpSpPr/>
            <p:nvPr/>
          </p:nvGrpSpPr>
          <p:grpSpPr>
            <a:xfrm>
              <a:off x="7875048" y="783799"/>
              <a:ext cx="373163" cy="663583"/>
              <a:chOff x="7875048" y="783799"/>
              <a:chExt cx="373163" cy="663583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8023067" y="783799"/>
                <a:ext cx="48981" cy="54076"/>
              </a:xfrm>
              <a:custGeom>
                <a:rect b="b" l="l" r="r" t="t"/>
                <a:pathLst>
                  <a:path extrusionOk="0" h="3205" w="2903">
                    <a:moveTo>
                      <a:pt x="1521" y="0"/>
                    </a:moveTo>
                    <a:cubicBezTo>
                      <a:pt x="1504" y="0"/>
                      <a:pt x="1486" y="1"/>
                      <a:pt x="1469" y="1"/>
                    </a:cubicBezTo>
                    <a:cubicBezTo>
                      <a:pt x="668" y="35"/>
                      <a:pt x="1" y="635"/>
                      <a:pt x="1" y="1469"/>
                    </a:cubicBezTo>
                    <a:lnTo>
                      <a:pt x="1" y="1736"/>
                    </a:lnTo>
                    <a:cubicBezTo>
                      <a:pt x="1" y="2486"/>
                      <a:pt x="639" y="3205"/>
                      <a:pt x="1416" y="3205"/>
                    </a:cubicBezTo>
                    <a:cubicBezTo>
                      <a:pt x="1433" y="3205"/>
                      <a:pt x="1451" y="3204"/>
                      <a:pt x="1469" y="3204"/>
                    </a:cubicBezTo>
                    <a:cubicBezTo>
                      <a:pt x="2236" y="3170"/>
                      <a:pt x="2903" y="2570"/>
                      <a:pt x="2903" y="1736"/>
                    </a:cubicBezTo>
                    <a:lnTo>
                      <a:pt x="2903" y="1469"/>
                    </a:lnTo>
                    <a:cubicBezTo>
                      <a:pt x="2903" y="687"/>
                      <a:pt x="2266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875048" y="891309"/>
                <a:ext cx="63626" cy="49538"/>
              </a:xfrm>
              <a:custGeom>
                <a:rect b="b" l="l" r="r" t="t"/>
                <a:pathLst>
                  <a:path extrusionOk="0" h="2936" w="3771">
                    <a:moveTo>
                      <a:pt x="1902" y="1"/>
                    </a:moveTo>
                    <a:cubicBezTo>
                      <a:pt x="1" y="1"/>
                      <a:pt x="1" y="2936"/>
                      <a:pt x="1902" y="2936"/>
                    </a:cubicBezTo>
                    <a:cubicBezTo>
                      <a:pt x="3770" y="2936"/>
                      <a:pt x="3770" y="1"/>
                      <a:pt x="19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184601" y="868227"/>
                <a:ext cx="63609" cy="48981"/>
              </a:xfrm>
              <a:custGeom>
                <a:rect b="b" l="l" r="r" t="t"/>
                <a:pathLst>
                  <a:path extrusionOk="0" h="2903" w="3770">
                    <a:moveTo>
                      <a:pt x="1902" y="1"/>
                    </a:moveTo>
                    <a:cubicBezTo>
                      <a:pt x="0" y="1"/>
                      <a:pt x="0" y="2903"/>
                      <a:pt x="1902" y="2903"/>
                    </a:cubicBezTo>
                    <a:cubicBezTo>
                      <a:pt x="3770" y="2903"/>
                      <a:pt x="3770" y="1"/>
                      <a:pt x="19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181227" y="1257130"/>
                <a:ext cx="55730" cy="49555"/>
              </a:xfrm>
              <a:custGeom>
                <a:rect b="b" l="l" r="r" t="t"/>
                <a:pathLst>
                  <a:path extrusionOk="0" h="2937" w="3303">
                    <a:moveTo>
                      <a:pt x="1501" y="1"/>
                    </a:moveTo>
                    <a:cubicBezTo>
                      <a:pt x="767" y="1"/>
                      <a:pt x="0" y="668"/>
                      <a:pt x="34" y="1468"/>
                    </a:cubicBezTo>
                    <a:cubicBezTo>
                      <a:pt x="100" y="2269"/>
                      <a:pt x="667" y="2936"/>
                      <a:pt x="1501" y="2936"/>
                    </a:cubicBezTo>
                    <a:lnTo>
                      <a:pt x="1801" y="2936"/>
                    </a:lnTo>
                    <a:cubicBezTo>
                      <a:pt x="2535" y="2936"/>
                      <a:pt x="3303" y="2269"/>
                      <a:pt x="3269" y="1468"/>
                    </a:cubicBezTo>
                    <a:cubicBezTo>
                      <a:pt x="3202" y="668"/>
                      <a:pt x="2635" y="1"/>
                      <a:pt x="1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053471" y="1397844"/>
                <a:ext cx="63053" cy="49538"/>
              </a:xfrm>
              <a:custGeom>
                <a:rect b="b" l="l" r="r" t="t"/>
                <a:pathLst>
                  <a:path extrusionOk="0" h="2936" w="3737">
                    <a:moveTo>
                      <a:pt x="1868" y="0"/>
                    </a:moveTo>
                    <a:cubicBezTo>
                      <a:pt x="0" y="0"/>
                      <a:pt x="0" y="2935"/>
                      <a:pt x="1868" y="2935"/>
                    </a:cubicBezTo>
                    <a:cubicBezTo>
                      <a:pt x="3736" y="2935"/>
                      <a:pt x="3736" y="0"/>
                      <a:pt x="18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151954" y="1017934"/>
                <a:ext cx="63053" cy="49555"/>
              </a:xfrm>
              <a:custGeom>
                <a:rect b="b" l="l" r="r" t="t"/>
                <a:pathLst>
                  <a:path extrusionOk="0" h="2937" w="3737">
                    <a:moveTo>
                      <a:pt x="1869" y="1"/>
                    </a:moveTo>
                    <a:cubicBezTo>
                      <a:pt x="1" y="1"/>
                      <a:pt x="1" y="2936"/>
                      <a:pt x="1869" y="2936"/>
                    </a:cubicBezTo>
                    <a:cubicBezTo>
                      <a:pt x="3737" y="2936"/>
                      <a:pt x="3737" y="1"/>
                      <a:pt x="18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3"/>
          <p:cNvSpPr/>
          <p:nvPr/>
        </p:nvSpPr>
        <p:spPr>
          <a:xfrm flipH="1">
            <a:off x="4531034" y="4222554"/>
            <a:ext cx="4612966" cy="920937"/>
          </a:xfrm>
          <a:custGeom>
            <a:rect b="b" l="l" r="r" t="t"/>
            <a:pathLst>
              <a:path extrusionOk="0" h="26245" w="131461">
                <a:moveTo>
                  <a:pt x="29894" y="1"/>
                </a:moveTo>
                <a:cubicBezTo>
                  <a:pt x="23990" y="1"/>
                  <a:pt x="16667" y="1680"/>
                  <a:pt x="6705" y="6197"/>
                </a:cubicBezTo>
                <a:cubicBezTo>
                  <a:pt x="4604" y="7164"/>
                  <a:pt x="2369" y="8232"/>
                  <a:pt x="0" y="9432"/>
                </a:cubicBezTo>
                <a:lnTo>
                  <a:pt x="0" y="26244"/>
                </a:lnTo>
                <a:lnTo>
                  <a:pt x="131461" y="26244"/>
                </a:lnTo>
                <a:cubicBezTo>
                  <a:pt x="131402" y="26244"/>
                  <a:pt x="119754" y="10593"/>
                  <a:pt x="101802" y="10593"/>
                </a:cubicBezTo>
                <a:cubicBezTo>
                  <a:pt x="99368" y="10593"/>
                  <a:pt x="96819" y="10881"/>
                  <a:pt x="94168" y="11534"/>
                </a:cubicBezTo>
                <a:cubicBezTo>
                  <a:pt x="86657" y="13363"/>
                  <a:pt x="80444" y="14107"/>
                  <a:pt x="75169" y="14107"/>
                </a:cubicBezTo>
                <a:cubicBezTo>
                  <a:pt x="52195" y="14107"/>
                  <a:pt x="47005" y="1"/>
                  <a:pt x="29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7096744" y="3914438"/>
            <a:ext cx="2047256" cy="1229062"/>
          </a:xfrm>
          <a:custGeom>
            <a:rect b="b" l="l" r="r" t="t"/>
            <a:pathLst>
              <a:path extrusionOk="0" h="35026" w="58343">
                <a:moveTo>
                  <a:pt x="0" y="0"/>
                </a:moveTo>
                <a:lnTo>
                  <a:pt x="0" y="35025"/>
                </a:lnTo>
                <a:lnTo>
                  <a:pt x="58342" y="35025"/>
                </a:lnTo>
                <a:cubicBezTo>
                  <a:pt x="55140" y="30856"/>
                  <a:pt x="49469" y="26853"/>
                  <a:pt x="39195" y="25218"/>
                </a:cubicBezTo>
                <a:cubicBezTo>
                  <a:pt x="14411" y="21349"/>
                  <a:pt x="9841" y="8340"/>
                  <a:pt x="3003" y="1835"/>
                </a:cubicBezTo>
                <a:cubicBezTo>
                  <a:pt x="2202" y="1101"/>
                  <a:pt x="1168" y="4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5201425" y="1769850"/>
            <a:ext cx="32187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5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title"/>
          </p:nvPr>
        </p:nvSpPr>
        <p:spPr>
          <a:xfrm>
            <a:off x="5200225" y="2645675"/>
            <a:ext cx="32199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"/>
          <p:cNvSpPr/>
          <p:nvPr/>
        </p:nvSpPr>
        <p:spPr>
          <a:xfrm rot="10190596">
            <a:off x="5332403" y="3069990"/>
            <a:ext cx="5850046" cy="2242185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4">
  <p:cSld name="CUSTOM_2_1_1_3_1_1">
    <p:bg>
      <p:bgPr>
        <a:solidFill>
          <a:schemeClr val="lt2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21"/>
          <p:cNvGrpSpPr/>
          <p:nvPr/>
        </p:nvGrpSpPr>
        <p:grpSpPr>
          <a:xfrm rot="-3625297">
            <a:off x="-394990" y="3782729"/>
            <a:ext cx="1143407" cy="1365753"/>
            <a:chOff x="2641650" y="1052550"/>
            <a:chExt cx="778700" cy="930125"/>
          </a:xfrm>
        </p:grpSpPr>
        <p:sp>
          <p:nvSpPr>
            <p:cNvPr id="535" name="Google Shape;535;p21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1"/>
          <p:cNvSpPr txBox="1"/>
          <p:nvPr>
            <p:ph type="title"/>
          </p:nvPr>
        </p:nvSpPr>
        <p:spPr>
          <a:xfrm>
            <a:off x="690700" y="356616"/>
            <a:ext cx="7767600" cy="7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7" name="Google Shape;557;p21"/>
          <p:cNvSpPr txBox="1"/>
          <p:nvPr>
            <p:ph idx="2" type="title"/>
          </p:nvPr>
        </p:nvSpPr>
        <p:spPr>
          <a:xfrm>
            <a:off x="721875" y="3502021"/>
            <a:ext cx="22860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21"/>
          <p:cNvSpPr txBox="1"/>
          <p:nvPr>
            <p:ph idx="3" type="title"/>
          </p:nvPr>
        </p:nvSpPr>
        <p:spPr>
          <a:xfrm>
            <a:off x="3446538" y="3502021"/>
            <a:ext cx="22860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9" name="Google Shape;559;p21"/>
          <p:cNvSpPr txBox="1"/>
          <p:nvPr>
            <p:ph idx="4" type="title"/>
          </p:nvPr>
        </p:nvSpPr>
        <p:spPr>
          <a:xfrm>
            <a:off x="6134119" y="3502021"/>
            <a:ext cx="22860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" name="Google Shape;560;p21"/>
          <p:cNvSpPr txBox="1"/>
          <p:nvPr>
            <p:ph idx="5" type="title"/>
          </p:nvPr>
        </p:nvSpPr>
        <p:spPr>
          <a:xfrm>
            <a:off x="721875" y="2880360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61" name="Google Shape;561;p21"/>
          <p:cNvSpPr txBox="1"/>
          <p:nvPr>
            <p:ph idx="6" type="title"/>
          </p:nvPr>
        </p:nvSpPr>
        <p:spPr>
          <a:xfrm>
            <a:off x="3446538" y="2880360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62" name="Google Shape;562;p21"/>
          <p:cNvSpPr txBox="1"/>
          <p:nvPr>
            <p:ph idx="7" type="title"/>
          </p:nvPr>
        </p:nvSpPr>
        <p:spPr>
          <a:xfrm>
            <a:off x="6134119" y="2880360"/>
            <a:ext cx="22860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63" name="Google Shape;563;p21"/>
          <p:cNvSpPr/>
          <p:nvPr/>
        </p:nvSpPr>
        <p:spPr>
          <a:xfrm flipH="1" rot="5400000">
            <a:off x="-261183" y="3718992"/>
            <a:ext cx="1721128" cy="1221710"/>
          </a:xfrm>
          <a:custGeom>
            <a:rect b="b" l="l" r="r" t="t"/>
            <a:pathLst>
              <a:path extrusionOk="0" h="26520" w="37361">
                <a:moveTo>
                  <a:pt x="0" y="0"/>
                </a:moveTo>
                <a:lnTo>
                  <a:pt x="33" y="26519"/>
                </a:lnTo>
                <a:lnTo>
                  <a:pt x="37360" y="26452"/>
                </a:lnTo>
                <a:cubicBezTo>
                  <a:pt x="32590" y="12609"/>
                  <a:pt x="17312" y="22216"/>
                  <a:pt x="11475" y="9240"/>
                </a:cubicBezTo>
                <a:cubicBezTo>
                  <a:pt x="8973" y="3736"/>
                  <a:pt x="4036" y="12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 rot="5400000">
            <a:off x="-571590" y="3706692"/>
            <a:ext cx="2042310" cy="922087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1"/>
          <p:cNvGrpSpPr/>
          <p:nvPr/>
        </p:nvGrpSpPr>
        <p:grpSpPr>
          <a:xfrm flipH="1" rot="-7446064">
            <a:off x="-458568" y="4400909"/>
            <a:ext cx="1270577" cy="1476029"/>
            <a:chOff x="2641650" y="1052550"/>
            <a:chExt cx="778700" cy="930125"/>
          </a:xfrm>
        </p:grpSpPr>
        <p:sp>
          <p:nvSpPr>
            <p:cNvPr id="566" name="Google Shape;566;p21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1"/>
          <p:cNvSpPr/>
          <p:nvPr/>
        </p:nvSpPr>
        <p:spPr>
          <a:xfrm flipH="1" rot="-5400000">
            <a:off x="7761862" y="125662"/>
            <a:ext cx="1721128" cy="1221710"/>
          </a:xfrm>
          <a:custGeom>
            <a:rect b="b" l="l" r="r" t="t"/>
            <a:pathLst>
              <a:path extrusionOk="0" h="26520" w="37361">
                <a:moveTo>
                  <a:pt x="0" y="0"/>
                </a:moveTo>
                <a:lnTo>
                  <a:pt x="33" y="26519"/>
                </a:lnTo>
                <a:lnTo>
                  <a:pt x="37360" y="26452"/>
                </a:lnTo>
                <a:cubicBezTo>
                  <a:pt x="32590" y="12609"/>
                  <a:pt x="17312" y="22216"/>
                  <a:pt x="11475" y="9240"/>
                </a:cubicBezTo>
                <a:cubicBezTo>
                  <a:pt x="8973" y="3736"/>
                  <a:pt x="4036" y="12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 flipH="1" rot="-5400000">
            <a:off x="7751086" y="437585"/>
            <a:ext cx="2042310" cy="922087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21"/>
          <p:cNvGrpSpPr/>
          <p:nvPr/>
        </p:nvGrpSpPr>
        <p:grpSpPr>
          <a:xfrm rot="-3625297">
            <a:off x="8572297" y="-448921"/>
            <a:ext cx="1143407" cy="1365753"/>
            <a:chOff x="2641650" y="1052550"/>
            <a:chExt cx="778700" cy="930125"/>
          </a:xfrm>
        </p:grpSpPr>
        <p:sp>
          <p:nvSpPr>
            <p:cNvPr id="590" name="Google Shape;590;p21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5">
  <p:cSld name="CUSTOM_2_1_1_3_1_1_1">
    <p:bg>
      <p:bgPr>
        <a:solidFill>
          <a:schemeClr val="lt2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"/>
          <p:cNvSpPr/>
          <p:nvPr/>
        </p:nvSpPr>
        <p:spPr>
          <a:xfrm>
            <a:off x="6959813" y="-854147"/>
            <a:ext cx="2941932" cy="2180718"/>
          </a:xfrm>
          <a:custGeom>
            <a:rect b="b" l="l" r="r" t="t"/>
            <a:pathLst>
              <a:path extrusionOk="0" h="38964" w="52565">
                <a:moveTo>
                  <a:pt x="5464" y="0"/>
                </a:moveTo>
                <a:cubicBezTo>
                  <a:pt x="4530" y="1735"/>
                  <a:pt x="3830" y="3569"/>
                  <a:pt x="3296" y="5537"/>
                </a:cubicBezTo>
                <a:cubicBezTo>
                  <a:pt x="1026" y="13657"/>
                  <a:pt x="1" y="24416"/>
                  <a:pt x="10628" y="24416"/>
                </a:cubicBezTo>
                <a:cubicBezTo>
                  <a:pt x="12183" y="24416"/>
                  <a:pt x="13987" y="24186"/>
                  <a:pt x="16072" y="23684"/>
                </a:cubicBezTo>
                <a:cubicBezTo>
                  <a:pt x="18127" y="23187"/>
                  <a:pt x="20021" y="22965"/>
                  <a:pt x="21779" y="22965"/>
                </a:cubicBezTo>
                <a:cubicBezTo>
                  <a:pt x="36692" y="22965"/>
                  <a:pt x="41753" y="38963"/>
                  <a:pt x="51243" y="38963"/>
                </a:cubicBezTo>
                <a:cubicBezTo>
                  <a:pt x="51674" y="38963"/>
                  <a:pt x="52114" y="38930"/>
                  <a:pt x="52565" y="38861"/>
                </a:cubicBezTo>
                <a:lnTo>
                  <a:pt x="525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2"/>
          <p:cNvSpPr/>
          <p:nvPr/>
        </p:nvSpPr>
        <p:spPr>
          <a:xfrm flipH="1" rot="-1163670">
            <a:off x="8201006" y="-1383170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22"/>
          <p:cNvGrpSpPr/>
          <p:nvPr/>
        </p:nvGrpSpPr>
        <p:grpSpPr>
          <a:xfrm rot="-3625297">
            <a:off x="8158035" y="-317821"/>
            <a:ext cx="1143407" cy="1365753"/>
            <a:chOff x="2641650" y="1052550"/>
            <a:chExt cx="778700" cy="930125"/>
          </a:xfrm>
        </p:grpSpPr>
        <p:sp>
          <p:nvSpPr>
            <p:cNvPr id="615" name="Google Shape;615;p22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2"/>
          <p:cNvSpPr/>
          <p:nvPr/>
        </p:nvSpPr>
        <p:spPr>
          <a:xfrm rot="5959000">
            <a:off x="-2251192" y="1741348"/>
            <a:ext cx="3678317" cy="8852888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2"/>
          <p:cNvGrpSpPr/>
          <p:nvPr/>
        </p:nvGrpSpPr>
        <p:grpSpPr>
          <a:xfrm rot="-3625297">
            <a:off x="-76615" y="4509279"/>
            <a:ext cx="1143407" cy="1365753"/>
            <a:chOff x="2641650" y="1052550"/>
            <a:chExt cx="778700" cy="930125"/>
          </a:xfrm>
        </p:grpSpPr>
        <p:sp>
          <p:nvSpPr>
            <p:cNvPr id="638" name="Google Shape;638;p22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22"/>
          <p:cNvSpPr txBox="1"/>
          <p:nvPr>
            <p:ph type="title"/>
          </p:nvPr>
        </p:nvSpPr>
        <p:spPr>
          <a:xfrm>
            <a:off x="690700" y="356639"/>
            <a:ext cx="77676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22"/>
          <p:cNvSpPr txBox="1"/>
          <p:nvPr>
            <p:ph idx="2" type="title"/>
          </p:nvPr>
        </p:nvSpPr>
        <p:spPr>
          <a:xfrm>
            <a:off x="3657600" y="3985521"/>
            <a:ext cx="18288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1" name="Google Shape;661;p22"/>
          <p:cNvSpPr txBox="1"/>
          <p:nvPr>
            <p:ph idx="3" type="title"/>
          </p:nvPr>
        </p:nvSpPr>
        <p:spPr>
          <a:xfrm>
            <a:off x="3657600" y="3257549"/>
            <a:ext cx="18288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62" name="Google Shape;662;p22"/>
          <p:cNvSpPr txBox="1"/>
          <p:nvPr>
            <p:ph idx="4" type="title"/>
          </p:nvPr>
        </p:nvSpPr>
        <p:spPr>
          <a:xfrm>
            <a:off x="950975" y="3985521"/>
            <a:ext cx="18288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22"/>
          <p:cNvSpPr txBox="1"/>
          <p:nvPr>
            <p:ph idx="5" type="title"/>
          </p:nvPr>
        </p:nvSpPr>
        <p:spPr>
          <a:xfrm>
            <a:off x="950975" y="3257549"/>
            <a:ext cx="18288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64" name="Google Shape;664;p22"/>
          <p:cNvSpPr txBox="1"/>
          <p:nvPr>
            <p:ph idx="6" type="title"/>
          </p:nvPr>
        </p:nvSpPr>
        <p:spPr>
          <a:xfrm>
            <a:off x="6411475" y="3985521"/>
            <a:ext cx="18288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22"/>
          <p:cNvSpPr txBox="1"/>
          <p:nvPr>
            <p:ph idx="7" type="title"/>
          </p:nvPr>
        </p:nvSpPr>
        <p:spPr>
          <a:xfrm>
            <a:off x="6411475" y="3257549"/>
            <a:ext cx="1828800" cy="48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CUSTOM_2_1_1_3_1_1_1_1">
    <p:bg>
      <p:bgPr>
        <a:solidFill>
          <a:schemeClr val="lt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"/>
          <p:cNvSpPr/>
          <p:nvPr/>
        </p:nvSpPr>
        <p:spPr>
          <a:xfrm flipH="1" rot="10800000">
            <a:off x="8353514" y="3509065"/>
            <a:ext cx="2941932" cy="2180718"/>
          </a:xfrm>
          <a:custGeom>
            <a:rect b="b" l="l" r="r" t="t"/>
            <a:pathLst>
              <a:path extrusionOk="0" h="38964" w="52565">
                <a:moveTo>
                  <a:pt x="5464" y="0"/>
                </a:moveTo>
                <a:cubicBezTo>
                  <a:pt x="4530" y="1735"/>
                  <a:pt x="3830" y="3569"/>
                  <a:pt x="3296" y="5537"/>
                </a:cubicBezTo>
                <a:cubicBezTo>
                  <a:pt x="1026" y="13657"/>
                  <a:pt x="1" y="24416"/>
                  <a:pt x="10628" y="24416"/>
                </a:cubicBezTo>
                <a:cubicBezTo>
                  <a:pt x="12183" y="24416"/>
                  <a:pt x="13987" y="24186"/>
                  <a:pt x="16072" y="23684"/>
                </a:cubicBezTo>
                <a:cubicBezTo>
                  <a:pt x="18127" y="23187"/>
                  <a:pt x="20021" y="22965"/>
                  <a:pt x="21779" y="22965"/>
                </a:cubicBezTo>
                <a:cubicBezTo>
                  <a:pt x="36692" y="22965"/>
                  <a:pt x="41753" y="38963"/>
                  <a:pt x="51243" y="38963"/>
                </a:cubicBezTo>
                <a:cubicBezTo>
                  <a:pt x="51674" y="38963"/>
                  <a:pt x="52114" y="38930"/>
                  <a:pt x="52565" y="38861"/>
                </a:cubicBezTo>
                <a:lnTo>
                  <a:pt x="525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3"/>
          <p:cNvSpPr/>
          <p:nvPr/>
        </p:nvSpPr>
        <p:spPr>
          <a:xfrm rot="1163670">
            <a:off x="8405767" y="4043018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3"/>
          <p:cNvGrpSpPr/>
          <p:nvPr/>
        </p:nvGrpSpPr>
        <p:grpSpPr>
          <a:xfrm flipH="1" rot="3625297">
            <a:off x="8735166" y="3787779"/>
            <a:ext cx="1143407" cy="1365753"/>
            <a:chOff x="2641650" y="1052550"/>
            <a:chExt cx="778700" cy="930125"/>
          </a:xfrm>
        </p:grpSpPr>
        <p:sp>
          <p:nvSpPr>
            <p:cNvPr id="670" name="Google Shape;670;p23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23"/>
          <p:cNvSpPr/>
          <p:nvPr/>
        </p:nvSpPr>
        <p:spPr>
          <a:xfrm rot="5959000">
            <a:off x="-2251192" y="1741348"/>
            <a:ext cx="3678317" cy="8852888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23"/>
          <p:cNvGrpSpPr/>
          <p:nvPr/>
        </p:nvGrpSpPr>
        <p:grpSpPr>
          <a:xfrm rot="-3625297">
            <a:off x="-130903" y="4256054"/>
            <a:ext cx="1143407" cy="1365753"/>
            <a:chOff x="2641650" y="1052550"/>
            <a:chExt cx="778700" cy="930125"/>
          </a:xfrm>
        </p:grpSpPr>
        <p:sp>
          <p:nvSpPr>
            <p:cNvPr id="693" name="Google Shape;693;p23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3"/>
          <p:cNvSpPr txBox="1"/>
          <p:nvPr>
            <p:ph type="title"/>
          </p:nvPr>
        </p:nvSpPr>
        <p:spPr>
          <a:xfrm>
            <a:off x="690700" y="356639"/>
            <a:ext cx="77676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5" name="Google Shape;715;p23"/>
          <p:cNvSpPr txBox="1"/>
          <p:nvPr>
            <p:ph idx="2" type="title"/>
          </p:nvPr>
        </p:nvSpPr>
        <p:spPr>
          <a:xfrm>
            <a:off x="781350" y="3209544"/>
            <a:ext cx="13716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23"/>
          <p:cNvSpPr txBox="1"/>
          <p:nvPr>
            <p:ph idx="3" type="title"/>
          </p:nvPr>
        </p:nvSpPr>
        <p:spPr>
          <a:xfrm>
            <a:off x="781350" y="2756488"/>
            <a:ext cx="1371600" cy="4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7" name="Google Shape;717;p23"/>
          <p:cNvSpPr txBox="1"/>
          <p:nvPr>
            <p:ph idx="4" type="title"/>
          </p:nvPr>
        </p:nvSpPr>
        <p:spPr>
          <a:xfrm>
            <a:off x="2838750" y="3209544"/>
            <a:ext cx="13716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3"/>
          <p:cNvSpPr txBox="1"/>
          <p:nvPr>
            <p:ph idx="5" type="title"/>
          </p:nvPr>
        </p:nvSpPr>
        <p:spPr>
          <a:xfrm>
            <a:off x="2838750" y="2756488"/>
            <a:ext cx="1371600" cy="4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9" name="Google Shape;719;p23"/>
          <p:cNvSpPr txBox="1"/>
          <p:nvPr>
            <p:ph idx="6" type="title"/>
          </p:nvPr>
        </p:nvSpPr>
        <p:spPr>
          <a:xfrm>
            <a:off x="4940450" y="3209544"/>
            <a:ext cx="13716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0" name="Google Shape;720;p23"/>
          <p:cNvSpPr txBox="1"/>
          <p:nvPr>
            <p:ph idx="7" type="title"/>
          </p:nvPr>
        </p:nvSpPr>
        <p:spPr>
          <a:xfrm>
            <a:off x="4940450" y="2756488"/>
            <a:ext cx="1371600" cy="4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21" name="Google Shape;721;p23"/>
          <p:cNvSpPr txBox="1"/>
          <p:nvPr>
            <p:ph idx="8" type="title"/>
          </p:nvPr>
        </p:nvSpPr>
        <p:spPr>
          <a:xfrm>
            <a:off x="6997850" y="3209544"/>
            <a:ext cx="13716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2" name="Google Shape;722;p23"/>
          <p:cNvSpPr txBox="1"/>
          <p:nvPr>
            <p:ph idx="9" type="title"/>
          </p:nvPr>
        </p:nvSpPr>
        <p:spPr>
          <a:xfrm>
            <a:off x="6997850" y="2756488"/>
            <a:ext cx="1371600" cy="4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list 1">
  <p:cSld name="CUSTOM_2_1_1_3_1_1_1_1_1"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4"/>
          <p:cNvSpPr/>
          <p:nvPr/>
        </p:nvSpPr>
        <p:spPr>
          <a:xfrm flipH="1" rot="9636330">
            <a:off x="-333371" y="4248815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24"/>
          <p:cNvGrpSpPr/>
          <p:nvPr/>
        </p:nvGrpSpPr>
        <p:grpSpPr>
          <a:xfrm rot="-3625297">
            <a:off x="-286916" y="3789429"/>
            <a:ext cx="1143407" cy="1365753"/>
            <a:chOff x="2641650" y="1052550"/>
            <a:chExt cx="778700" cy="930125"/>
          </a:xfrm>
        </p:grpSpPr>
        <p:sp>
          <p:nvSpPr>
            <p:cNvPr id="726" name="Google Shape;726;p24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24"/>
          <p:cNvSpPr txBox="1"/>
          <p:nvPr>
            <p:ph type="title"/>
          </p:nvPr>
        </p:nvSpPr>
        <p:spPr>
          <a:xfrm>
            <a:off x="704088" y="356625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8" name="Google Shape;748;p24"/>
          <p:cNvSpPr txBox="1"/>
          <p:nvPr>
            <p:ph idx="1" type="subTitle"/>
          </p:nvPr>
        </p:nvSpPr>
        <p:spPr>
          <a:xfrm>
            <a:off x="1009650" y="1527048"/>
            <a:ext cx="7124700" cy="260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9" name="Google Shape;749;p24"/>
          <p:cNvSpPr/>
          <p:nvPr/>
        </p:nvSpPr>
        <p:spPr>
          <a:xfrm flipH="1" rot="-5400000">
            <a:off x="7861486" y="316206"/>
            <a:ext cx="2042310" cy="922087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4"/>
          <p:cNvSpPr/>
          <p:nvPr/>
        </p:nvSpPr>
        <p:spPr>
          <a:xfrm rot="5400000">
            <a:off x="7310744" y="3363515"/>
            <a:ext cx="3053918" cy="832194"/>
          </a:xfrm>
          <a:custGeom>
            <a:rect b="b" l="l" r="r" t="t"/>
            <a:pathLst>
              <a:path extrusionOk="0" h="20316" w="74554">
                <a:moveTo>
                  <a:pt x="74553" y="1"/>
                </a:moveTo>
                <a:lnTo>
                  <a:pt x="0" y="67"/>
                </a:lnTo>
                <a:cubicBezTo>
                  <a:pt x="167" y="501"/>
                  <a:pt x="400" y="968"/>
                  <a:pt x="867" y="1402"/>
                </a:cubicBezTo>
                <a:cubicBezTo>
                  <a:pt x="6505" y="7573"/>
                  <a:pt x="20882" y="6572"/>
                  <a:pt x="27153" y="4671"/>
                </a:cubicBezTo>
                <a:cubicBezTo>
                  <a:pt x="34858" y="2236"/>
                  <a:pt x="39729" y="3637"/>
                  <a:pt x="52671" y="14177"/>
                </a:cubicBezTo>
                <a:cubicBezTo>
                  <a:pt x="60176" y="20315"/>
                  <a:pt x="68716" y="16246"/>
                  <a:pt x="74487" y="117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4"/>
          <p:cNvGrpSpPr/>
          <p:nvPr/>
        </p:nvGrpSpPr>
        <p:grpSpPr>
          <a:xfrm flipH="1" rot="-7174703">
            <a:off x="8724697" y="1189271"/>
            <a:ext cx="1143407" cy="1365753"/>
            <a:chOff x="2641650" y="1052550"/>
            <a:chExt cx="778700" cy="930125"/>
          </a:xfrm>
        </p:grpSpPr>
        <p:sp>
          <p:nvSpPr>
            <p:cNvPr id="752" name="Google Shape;752;p24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list 1">
  <p:cSld name="CUSTOM_4">
    <p:bg>
      <p:bgPr>
        <a:solidFill>
          <a:schemeClr val="lt2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/>
          <p:nvPr>
            <p:ph type="title"/>
          </p:nvPr>
        </p:nvSpPr>
        <p:spPr>
          <a:xfrm>
            <a:off x="685800" y="367564"/>
            <a:ext cx="75165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5" name="Google Shape;775;p25"/>
          <p:cNvSpPr txBox="1"/>
          <p:nvPr>
            <p:ph idx="1" type="subTitle"/>
          </p:nvPr>
        </p:nvSpPr>
        <p:spPr>
          <a:xfrm>
            <a:off x="4588350" y="1527048"/>
            <a:ext cx="38535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6" name="Google Shape;776;p25"/>
          <p:cNvSpPr/>
          <p:nvPr/>
        </p:nvSpPr>
        <p:spPr>
          <a:xfrm rot="-5400000">
            <a:off x="-530210" y="2605937"/>
            <a:ext cx="3364683" cy="3040320"/>
          </a:xfrm>
          <a:custGeom>
            <a:rect b="b" l="l" r="r" t="t"/>
            <a:pathLst>
              <a:path extrusionOk="0" h="57842" w="64013">
                <a:moveTo>
                  <a:pt x="0" y="0"/>
                </a:moveTo>
                <a:lnTo>
                  <a:pt x="0" y="39028"/>
                </a:lnTo>
                <a:cubicBezTo>
                  <a:pt x="25719" y="57842"/>
                  <a:pt x="17680" y="17980"/>
                  <a:pt x="36560" y="14077"/>
                </a:cubicBezTo>
                <a:cubicBezTo>
                  <a:pt x="36560" y="14077"/>
                  <a:pt x="58909" y="11709"/>
                  <a:pt x="640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5"/>
          <p:cNvSpPr/>
          <p:nvPr/>
        </p:nvSpPr>
        <p:spPr>
          <a:xfrm rot="-5400000">
            <a:off x="-880881" y="3489592"/>
            <a:ext cx="2831700" cy="1805995"/>
          </a:xfrm>
          <a:custGeom>
            <a:rect b="b" l="l" r="r" t="t"/>
            <a:pathLst>
              <a:path extrusionOk="0" h="34359" w="53873">
                <a:moveTo>
                  <a:pt x="0" y="0"/>
                </a:moveTo>
                <a:lnTo>
                  <a:pt x="0" y="34358"/>
                </a:lnTo>
                <a:cubicBezTo>
                  <a:pt x="5938" y="31857"/>
                  <a:pt x="13510" y="27353"/>
                  <a:pt x="16279" y="19915"/>
                </a:cubicBezTo>
                <a:cubicBezTo>
                  <a:pt x="20982" y="7139"/>
                  <a:pt x="31223" y="6205"/>
                  <a:pt x="40996" y="6572"/>
                </a:cubicBezTo>
                <a:cubicBezTo>
                  <a:pt x="48635" y="6872"/>
                  <a:pt x="52338" y="3670"/>
                  <a:pt x="538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"/>
          <p:cNvSpPr/>
          <p:nvPr/>
        </p:nvSpPr>
        <p:spPr>
          <a:xfrm flipH="1" rot="-2891322">
            <a:off x="-436469" y="3852147"/>
            <a:ext cx="1478863" cy="3393666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5"/>
          <p:cNvSpPr/>
          <p:nvPr/>
        </p:nvSpPr>
        <p:spPr>
          <a:xfrm flipH="1" rot="-6319136">
            <a:off x="-1271790" y="3990192"/>
            <a:ext cx="1537323" cy="1229913"/>
          </a:xfrm>
          <a:custGeom>
            <a:rect b="b" l="l" r="r" t="t"/>
            <a:pathLst>
              <a:path extrusionOk="0" h="49195" w="61491">
                <a:moveTo>
                  <a:pt x="53446" y="1"/>
                </a:moveTo>
                <a:cubicBezTo>
                  <a:pt x="52933" y="1"/>
                  <a:pt x="52422" y="30"/>
                  <a:pt x="51916" y="103"/>
                </a:cubicBezTo>
                <a:cubicBezTo>
                  <a:pt x="48116" y="620"/>
                  <a:pt x="48785" y="893"/>
                  <a:pt x="48360" y="4297"/>
                </a:cubicBezTo>
                <a:cubicBezTo>
                  <a:pt x="47417" y="11836"/>
                  <a:pt x="45594" y="17975"/>
                  <a:pt x="41125" y="24298"/>
                </a:cubicBezTo>
                <a:cubicBezTo>
                  <a:pt x="39910" y="26000"/>
                  <a:pt x="38542" y="27702"/>
                  <a:pt x="36627" y="28675"/>
                </a:cubicBezTo>
                <a:cubicBezTo>
                  <a:pt x="35290" y="29374"/>
                  <a:pt x="33803" y="29636"/>
                  <a:pt x="32282" y="29636"/>
                </a:cubicBezTo>
                <a:cubicBezTo>
                  <a:pt x="30829" y="29636"/>
                  <a:pt x="29345" y="29397"/>
                  <a:pt x="27934" y="29070"/>
                </a:cubicBezTo>
                <a:cubicBezTo>
                  <a:pt x="24803" y="28401"/>
                  <a:pt x="21703" y="27337"/>
                  <a:pt x="19271" y="25270"/>
                </a:cubicBezTo>
                <a:cubicBezTo>
                  <a:pt x="15350" y="21988"/>
                  <a:pt x="13861" y="16668"/>
                  <a:pt x="12766" y="11653"/>
                </a:cubicBezTo>
                <a:cubicBezTo>
                  <a:pt x="12280" y="9404"/>
                  <a:pt x="12493" y="2443"/>
                  <a:pt x="10943" y="1015"/>
                </a:cubicBezTo>
                <a:cubicBezTo>
                  <a:pt x="10214" y="333"/>
                  <a:pt x="8776" y="124"/>
                  <a:pt x="7146" y="124"/>
                </a:cubicBezTo>
                <a:cubicBezTo>
                  <a:pt x="4561" y="124"/>
                  <a:pt x="1491" y="650"/>
                  <a:pt x="0" y="650"/>
                </a:cubicBezTo>
                <a:cubicBezTo>
                  <a:pt x="30" y="3933"/>
                  <a:pt x="91" y="7307"/>
                  <a:pt x="91" y="10741"/>
                </a:cubicBezTo>
                <a:cubicBezTo>
                  <a:pt x="122" y="14693"/>
                  <a:pt x="91" y="18644"/>
                  <a:pt x="578" y="22535"/>
                </a:cubicBezTo>
                <a:cubicBezTo>
                  <a:pt x="1155" y="27033"/>
                  <a:pt x="2128" y="31441"/>
                  <a:pt x="4499" y="35392"/>
                </a:cubicBezTo>
                <a:cubicBezTo>
                  <a:pt x="6869" y="39374"/>
                  <a:pt x="10487" y="42505"/>
                  <a:pt x="14529" y="44693"/>
                </a:cubicBezTo>
                <a:cubicBezTo>
                  <a:pt x="19799" y="47575"/>
                  <a:pt x="25785" y="49194"/>
                  <a:pt x="31785" y="49194"/>
                </a:cubicBezTo>
                <a:cubicBezTo>
                  <a:pt x="34264" y="49194"/>
                  <a:pt x="36745" y="48918"/>
                  <a:pt x="39180" y="48341"/>
                </a:cubicBezTo>
                <a:cubicBezTo>
                  <a:pt x="47448" y="46365"/>
                  <a:pt x="54226" y="40286"/>
                  <a:pt x="57600" y="32565"/>
                </a:cubicBezTo>
                <a:cubicBezTo>
                  <a:pt x="59758" y="27641"/>
                  <a:pt x="60883" y="22596"/>
                  <a:pt x="61187" y="17185"/>
                </a:cubicBezTo>
                <a:cubicBezTo>
                  <a:pt x="61491" y="11957"/>
                  <a:pt x="60974" y="6699"/>
                  <a:pt x="60457" y="1501"/>
                </a:cubicBezTo>
                <a:lnTo>
                  <a:pt x="60336" y="589"/>
                </a:lnTo>
                <a:cubicBezTo>
                  <a:pt x="58076" y="589"/>
                  <a:pt x="55735" y="1"/>
                  <a:pt x="534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25"/>
          <p:cNvGrpSpPr/>
          <p:nvPr/>
        </p:nvGrpSpPr>
        <p:grpSpPr>
          <a:xfrm flipH="1">
            <a:off x="-753901" y="3441587"/>
            <a:ext cx="1592364" cy="1902013"/>
            <a:chOff x="2641650" y="1052550"/>
            <a:chExt cx="778700" cy="930125"/>
          </a:xfrm>
        </p:grpSpPr>
        <p:sp>
          <p:nvSpPr>
            <p:cNvPr id="781" name="Google Shape;781;p25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25"/>
          <p:cNvSpPr/>
          <p:nvPr/>
        </p:nvSpPr>
        <p:spPr>
          <a:xfrm flipH="1">
            <a:off x="-1073330" y="4561739"/>
            <a:ext cx="3515420" cy="1347378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5"/>
          <p:cNvSpPr txBox="1"/>
          <p:nvPr>
            <p:ph idx="2" type="subTitle"/>
          </p:nvPr>
        </p:nvSpPr>
        <p:spPr>
          <a:xfrm>
            <a:off x="702150" y="1527048"/>
            <a:ext cx="38535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4" name="Google Shape;804;p25"/>
          <p:cNvSpPr/>
          <p:nvPr/>
        </p:nvSpPr>
        <p:spPr>
          <a:xfrm flipH="1">
            <a:off x="5515109" y="4374954"/>
            <a:ext cx="4612966" cy="920937"/>
          </a:xfrm>
          <a:custGeom>
            <a:rect b="b" l="l" r="r" t="t"/>
            <a:pathLst>
              <a:path extrusionOk="0" h="26245" w="131461">
                <a:moveTo>
                  <a:pt x="29894" y="1"/>
                </a:moveTo>
                <a:cubicBezTo>
                  <a:pt x="23990" y="1"/>
                  <a:pt x="16667" y="1680"/>
                  <a:pt x="6705" y="6197"/>
                </a:cubicBezTo>
                <a:cubicBezTo>
                  <a:pt x="4604" y="7164"/>
                  <a:pt x="2369" y="8232"/>
                  <a:pt x="0" y="9432"/>
                </a:cubicBezTo>
                <a:lnTo>
                  <a:pt x="0" y="26244"/>
                </a:lnTo>
                <a:lnTo>
                  <a:pt x="131461" y="26244"/>
                </a:lnTo>
                <a:cubicBezTo>
                  <a:pt x="131402" y="26244"/>
                  <a:pt x="119754" y="10593"/>
                  <a:pt x="101802" y="10593"/>
                </a:cubicBezTo>
                <a:cubicBezTo>
                  <a:pt x="99368" y="10593"/>
                  <a:pt x="96819" y="10881"/>
                  <a:pt x="94168" y="11534"/>
                </a:cubicBezTo>
                <a:cubicBezTo>
                  <a:pt x="86657" y="13363"/>
                  <a:pt x="80444" y="14107"/>
                  <a:pt x="75169" y="14107"/>
                </a:cubicBezTo>
                <a:cubicBezTo>
                  <a:pt x="52195" y="14107"/>
                  <a:pt x="47005" y="1"/>
                  <a:pt x="29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5"/>
          <p:cNvSpPr/>
          <p:nvPr/>
        </p:nvSpPr>
        <p:spPr>
          <a:xfrm rot="10190596">
            <a:off x="6316478" y="3222390"/>
            <a:ext cx="5850046" cy="2242185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list 2">
  <p:cSld name="CUSTOM_4_1">
    <p:bg>
      <p:bgPr>
        <a:solidFill>
          <a:schemeClr val="lt2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 txBox="1"/>
          <p:nvPr>
            <p:ph type="title"/>
          </p:nvPr>
        </p:nvSpPr>
        <p:spPr>
          <a:xfrm>
            <a:off x="694944" y="356616"/>
            <a:ext cx="75165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8" name="Google Shape;808;p26"/>
          <p:cNvSpPr txBox="1"/>
          <p:nvPr>
            <p:ph idx="1" type="subTitle"/>
          </p:nvPr>
        </p:nvSpPr>
        <p:spPr>
          <a:xfrm>
            <a:off x="4599375" y="1533153"/>
            <a:ext cx="3815100" cy="18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8890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9" name="Google Shape;809;p26"/>
          <p:cNvSpPr/>
          <p:nvPr/>
        </p:nvSpPr>
        <p:spPr>
          <a:xfrm rot="-5400000">
            <a:off x="-512856" y="3375867"/>
            <a:ext cx="2831700" cy="1805995"/>
          </a:xfrm>
          <a:custGeom>
            <a:rect b="b" l="l" r="r" t="t"/>
            <a:pathLst>
              <a:path extrusionOk="0" h="34359" w="53873">
                <a:moveTo>
                  <a:pt x="0" y="0"/>
                </a:moveTo>
                <a:lnTo>
                  <a:pt x="0" y="34358"/>
                </a:lnTo>
                <a:cubicBezTo>
                  <a:pt x="5938" y="31857"/>
                  <a:pt x="13510" y="27353"/>
                  <a:pt x="16279" y="19915"/>
                </a:cubicBezTo>
                <a:cubicBezTo>
                  <a:pt x="20982" y="7139"/>
                  <a:pt x="31223" y="6205"/>
                  <a:pt x="40996" y="6572"/>
                </a:cubicBezTo>
                <a:cubicBezTo>
                  <a:pt x="48635" y="6872"/>
                  <a:pt x="52338" y="3670"/>
                  <a:pt x="538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 flipH="1" rot="-6319136">
            <a:off x="-319290" y="4019342"/>
            <a:ext cx="1537323" cy="1229913"/>
          </a:xfrm>
          <a:custGeom>
            <a:rect b="b" l="l" r="r" t="t"/>
            <a:pathLst>
              <a:path extrusionOk="0" h="49195" w="61491">
                <a:moveTo>
                  <a:pt x="53446" y="1"/>
                </a:moveTo>
                <a:cubicBezTo>
                  <a:pt x="52933" y="1"/>
                  <a:pt x="52422" y="30"/>
                  <a:pt x="51916" y="103"/>
                </a:cubicBezTo>
                <a:cubicBezTo>
                  <a:pt x="48116" y="620"/>
                  <a:pt x="48785" y="893"/>
                  <a:pt x="48360" y="4297"/>
                </a:cubicBezTo>
                <a:cubicBezTo>
                  <a:pt x="47417" y="11836"/>
                  <a:pt x="45594" y="17975"/>
                  <a:pt x="41125" y="24298"/>
                </a:cubicBezTo>
                <a:cubicBezTo>
                  <a:pt x="39910" y="26000"/>
                  <a:pt x="38542" y="27702"/>
                  <a:pt x="36627" y="28675"/>
                </a:cubicBezTo>
                <a:cubicBezTo>
                  <a:pt x="35290" y="29374"/>
                  <a:pt x="33803" y="29636"/>
                  <a:pt x="32282" y="29636"/>
                </a:cubicBezTo>
                <a:cubicBezTo>
                  <a:pt x="30829" y="29636"/>
                  <a:pt x="29345" y="29397"/>
                  <a:pt x="27934" y="29070"/>
                </a:cubicBezTo>
                <a:cubicBezTo>
                  <a:pt x="24803" y="28401"/>
                  <a:pt x="21703" y="27337"/>
                  <a:pt x="19271" y="25270"/>
                </a:cubicBezTo>
                <a:cubicBezTo>
                  <a:pt x="15350" y="21988"/>
                  <a:pt x="13861" y="16668"/>
                  <a:pt x="12766" y="11653"/>
                </a:cubicBezTo>
                <a:cubicBezTo>
                  <a:pt x="12280" y="9404"/>
                  <a:pt x="12493" y="2443"/>
                  <a:pt x="10943" y="1015"/>
                </a:cubicBezTo>
                <a:cubicBezTo>
                  <a:pt x="10214" y="333"/>
                  <a:pt x="8776" y="124"/>
                  <a:pt x="7146" y="124"/>
                </a:cubicBezTo>
                <a:cubicBezTo>
                  <a:pt x="4561" y="124"/>
                  <a:pt x="1491" y="650"/>
                  <a:pt x="0" y="650"/>
                </a:cubicBezTo>
                <a:cubicBezTo>
                  <a:pt x="30" y="3933"/>
                  <a:pt x="91" y="7307"/>
                  <a:pt x="91" y="10741"/>
                </a:cubicBezTo>
                <a:cubicBezTo>
                  <a:pt x="122" y="14693"/>
                  <a:pt x="91" y="18644"/>
                  <a:pt x="578" y="22535"/>
                </a:cubicBezTo>
                <a:cubicBezTo>
                  <a:pt x="1155" y="27033"/>
                  <a:pt x="2128" y="31441"/>
                  <a:pt x="4499" y="35392"/>
                </a:cubicBezTo>
                <a:cubicBezTo>
                  <a:pt x="6869" y="39374"/>
                  <a:pt x="10487" y="42505"/>
                  <a:pt x="14529" y="44693"/>
                </a:cubicBezTo>
                <a:cubicBezTo>
                  <a:pt x="19799" y="47575"/>
                  <a:pt x="25785" y="49194"/>
                  <a:pt x="31785" y="49194"/>
                </a:cubicBezTo>
                <a:cubicBezTo>
                  <a:pt x="34264" y="49194"/>
                  <a:pt x="36745" y="48918"/>
                  <a:pt x="39180" y="48341"/>
                </a:cubicBezTo>
                <a:cubicBezTo>
                  <a:pt x="47448" y="46365"/>
                  <a:pt x="54226" y="40286"/>
                  <a:pt x="57600" y="32565"/>
                </a:cubicBezTo>
                <a:cubicBezTo>
                  <a:pt x="59758" y="27641"/>
                  <a:pt x="60883" y="22596"/>
                  <a:pt x="61187" y="17185"/>
                </a:cubicBezTo>
                <a:cubicBezTo>
                  <a:pt x="61491" y="11957"/>
                  <a:pt x="60974" y="6699"/>
                  <a:pt x="60457" y="1501"/>
                </a:cubicBezTo>
                <a:lnTo>
                  <a:pt x="60336" y="589"/>
                </a:lnTo>
                <a:cubicBezTo>
                  <a:pt x="58076" y="589"/>
                  <a:pt x="55735" y="1"/>
                  <a:pt x="534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rot="10800000">
            <a:off x="198599" y="3470737"/>
            <a:ext cx="1592364" cy="1902013"/>
            <a:chOff x="2641650" y="1052550"/>
            <a:chExt cx="778700" cy="930125"/>
          </a:xfrm>
        </p:grpSpPr>
        <p:sp>
          <p:nvSpPr>
            <p:cNvPr id="812" name="Google Shape;812;p26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26"/>
          <p:cNvSpPr/>
          <p:nvPr/>
        </p:nvSpPr>
        <p:spPr>
          <a:xfrm flipH="1">
            <a:off x="-120830" y="4590889"/>
            <a:ext cx="3515420" cy="1347378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/>
          <p:cNvSpPr txBox="1"/>
          <p:nvPr>
            <p:ph idx="2" type="subTitle"/>
          </p:nvPr>
        </p:nvSpPr>
        <p:spPr>
          <a:xfrm>
            <a:off x="729525" y="1527048"/>
            <a:ext cx="38535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26"/>
          <p:cNvSpPr/>
          <p:nvPr/>
        </p:nvSpPr>
        <p:spPr>
          <a:xfrm rot="-5001655">
            <a:off x="4236564" y="2328697"/>
            <a:ext cx="3335374" cy="7078192"/>
          </a:xfrm>
          <a:custGeom>
            <a:rect b="b" l="l" r="r" t="t"/>
            <a:pathLst>
              <a:path extrusionOk="0" h="45496" w="44197">
                <a:moveTo>
                  <a:pt x="11236" y="0"/>
                </a:moveTo>
                <a:cubicBezTo>
                  <a:pt x="8915" y="0"/>
                  <a:pt x="6606" y="529"/>
                  <a:pt x="4682" y="1826"/>
                </a:cubicBezTo>
                <a:cubicBezTo>
                  <a:pt x="1764" y="3802"/>
                  <a:pt x="1" y="7449"/>
                  <a:pt x="396" y="11005"/>
                </a:cubicBezTo>
                <a:cubicBezTo>
                  <a:pt x="1490" y="21492"/>
                  <a:pt x="7053" y="31401"/>
                  <a:pt x="15320" y="37784"/>
                </a:cubicBezTo>
                <a:cubicBezTo>
                  <a:pt x="21909" y="42809"/>
                  <a:pt x="29753" y="45495"/>
                  <a:pt x="37799" y="45495"/>
                </a:cubicBezTo>
                <a:cubicBezTo>
                  <a:pt x="39924" y="45495"/>
                  <a:pt x="42063" y="45308"/>
                  <a:pt x="44196" y="44927"/>
                </a:cubicBezTo>
                <a:cubicBezTo>
                  <a:pt x="41552" y="40307"/>
                  <a:pt x="39880" y="35048"/>
                  <a:pt x="39333" y="29729"/>
                </a:cubicBezTo>
                <a:cubicBezTo>
                  <a:pt x="38877" y="24774"/>
                  <a:pt x="39333" y="19546"/>
                  <a:pt x="37236" y="15048"/>
                </a:cubicBezTo>
                <a:cubicBezTo>
                  <a:pt x="34622" y="9425"/>
                  <a:pt x="28694" y="6294"/>
                  <a:pt x="23102" y="3650"/>
                </a:cubicBezTo>
                <a:cubicBezTo>
                  <a:pt x="20184" y="2221"/>
                  <a:pt x="17235" y="853"/>
                  <a:pt x="14044" y="245"/>
                </a:cubicBezTo>
                <a:cubicBezTo>
                  <a:pt x="13122" y="87"/>
                  <a:pt x="12178" y="0"/>
                  <a:pt x="112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_1_1_2_1">
    <p:bg>
      <p:bgPr>
        <a:solidFill>
          <a:schemeClr val="lt2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7"/>
          <p:cNvSpPr/>
          <p:nvPr/>
        </p:nvSpPr>
        <p:spPr>
          <a:xfrm flipH="1" rot="-5400000">
            <a:off x="7710276" y="214544"/>
            <a:ext cx="1721128" cy="1221710"/>
          </a:xfrm>
          <a:custGeom>
            <a:rect b="b" l="l" r="r" t="t"/>
            <a:pathLst>
              <a:path extrusionOk="0" h="26520" w="37361">
                <a:moveTo>
                  <a:pt x="0" y="0"/>
                </a:moveTo>
                <a:lnTo>
                  <a:pt x="33" y="26519"/>
                </a:lnTo>
                <a:lnTo>
                  <a:pt x="37360" y="26452"/>
                </a:lnTo>
                <a:cubicBezTo>
                  <a:pt x="32590" y="12609"/>
                  <a:pt x="17312" y="22216"/>
                  <a:pt x="11475" y="9240"/>
                </a:cubicBezTo>
                <a:cubicBezTo>
                  <a:pt x="8973" y="3736"/>
                  <a:pt x="4036" y="12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7"/>
          <p:cNvSpPr/>
          <p:nvPr/>
        </p:nvSpPr>
        <p:spPr>
          <a:xfrm flipH="1" rot="-5400000">
            <a:off x="7316988" y="1663607"/>
            <a:ext cx="3340769" cy="849853"/>
          </a:xfrm>
          <a:custGeom>
            <a:rect b="b" l="l" r="r" t="t"/>
            <a:pathLst>
              <a:path extrusionOk="0" h="18448" w="72519">
                <a:moveTo>
                  <a:pt x="0" y="18447"/>
                </a:moveTo>
                <a:lnTo>
                  <a:pt x="72519" y="18347"/>
                </a:lnTo>
                <a:cubicBezTo>
                  <a:pt x="71852" y="15512"/>
                  <a:pt x="69116" y="12510"/>
                  <a:pt x="60010" y="13844"/>
                </a:cubicBezTo>
                <a:cubicBezTo>
                  <a:pt x="43932" y="16145"/>
                  <a:pt x="36226" y="10508"/>
                  <a:pt x="28321" y="5104"/>
                </a:cubicBezTo>
                <a:cubicBezTo>
                  <a:pt x="20982" y="1"/>
                  <a:pt x="6372" y="7439"/>
                  <a:pt x="0" y="18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27"/>
          <p:cNvGrpSpPr/>
          <p:nvPr/>
        </p:nvGrpSpPr>
        <p:grpSpPr>
          <a:xfrm flipH="1" rot="3353936">
            <a:off x="8042124" y="-176679"/>
            <a:ext cx="1270577" cy="1476029"/>
            <a:chOff x="2641650" y="1052550"/>
            <a:chExt cx="778700" cy="930125"/>
          </a:xfrm>
        </p:grpSpPr>
        <p:sp>
          <p:nvSpPr>
            <p:cNvPr id="840" name="Google Shape;840;p27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27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2" name="Google Shape;862;p27"/>
          <p:cNvSpPr/>
          <p:nvPr/>
        </p:nvSpPr>
        <p:spPr>
          <a:xfrm flipH="1" rot="5400000">
            <a:off x="-553445" y="3835324"/>
            <a:ext cx="1721128" cy="1221710"/>
          </a:xfrm>
          <a:custGeom>
            <a:rect b="b" l="l" r="r" t="t"/>
            <a:pathLst>
              <a:path extrusionOk="0" h="26520" w="37361">
                <a:moveTo>
                  <a:pt x="0" y="0"/>
                </a:moveTo>
                <a:lnTo>
                  <a:pt x="33" y="26519"/>
                </a:lnTo>
                <a:lnTo>
                  <a:pt x="37360" y="26452"/>
                </a:lnTo>
                <a:cubicBezTo>
                  <a:pt x="32590" y="12609"/>
                  <a:pt x="17312" y="22216"/>
                  <a:pt x="11475" y="9240"/>
                </a:cubicBezTo>
                <a:cubicBezTo>
                  <a:pt x="8973" y="3736"/>
                  <a:pt x="4036" y="12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7"/>
          <p:cNvSpPr/>
          <p:nvPr/>
        </p:nvSpPr>
        <p:spPr>
          <a:xfrm flipH="1" rot="5400000">
            <a:off x="-1549173" y="2730668"/>
            <a:ext cx="3340769" cy="849853"/>
          </a:xfrm>
          <a:custGeom>
            <a:rect b="b" l="l" r="r" t="t"/>
            <a:pathLst>
              <a:path extrusionOk="0" h="18448" w="72519">
                <a:moveTo>
                  <a:pt x="0" y="18447"/>
                </a:moveTo>
                <a:lnTo>
                  <a:pt x="72519" y="18347"/>
                </a:lnTo>
                <a:cubicBezTo>
                  <a:pt x="71852" y="15512"/>
                  <a:pt x="69116" y="12510"/>
                  <a:pt x="60010" y="13844"/>
                </a:cubicBezTo>
                <a:cubicBezTo>
                  <a:pt x="43932" y="16145"/>
                  <a:pt x="36226" y="10508"/>
                  <a:pt x="28321" y="5104"/>
                </a:cubicBezTo>
                <a:cubicBezTo>
                  <a:pt x="20982" y="1"/>
                  <a:pt x="6372" y="7439"/>
                  <a:pt x="0" y="18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_1_2_1_1">
    <p:bg>
      <p:bgPr>
        <a:solidFill>
          <a:schemeClr val="lt2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8"/>
          <p:cNvSpPr/>
          <p:nvPr/>
        </p:nvSpPr>
        <p:spPr>
          <a:xfrm rot="4932298">
            <a:off x="8728101" y="-3072741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 flipH="1" rot="-5400000">
            <a:off x="7519029" y="119950"/>
            <a:ext cx="2216255" cy="1573166"/>
          </a:xfrm>
          <a:custGeom>
            <a:rect b="b" l="l" r="r" t="t"/>
            <a:pathLst>
              <a:path extrusionOk="0" h="26520" w="37361">
                <a:moveTo>
                  <a:pt x="0" y="0"/>
                </a:moveTo>
                <a:lnTo>
                  <a:pt x="33" y="26519"/>
                </a:lnTo>
                <a:lnTo>
                  <a:pt x="37360" y="26452"/>
                </a:lnTo>
                <a:cubicBezTo>
                  <a:pt x="32590" y="12609"/>
                  <a:pt x="17312" y="22216"/>
                  <a:pt x="11475" y="9240"/>
                </a:cubicBezTo>
                <a:cubicBezTo>
                  <a:pt x="8973" y="3736"/>
                  <a:pt x="4036" y="120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8"/>
          <p:cNvGrpSpPr/>
          <p:nvPr/>
        </p:nvGrpSpPr>
        <p:grpSpPr>
          <a:xfrm rot="-3353936">
            <a:off x="8230419" y="-596742"/>
            <a:ext cx="1270577" cy="1476029"/>
            <a:chOff x="2641650" y="1052550"/>
            <a:chExt cx="778700" cy="930125"/>
          </a:xfrm>
        </p:grpSpPr>
        <p:sp>
          <p:nvSpPr>
            <p:cNvPr id="868" name="Google Shape;868;p28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28"/>
          <p:cNvSpPr/>
          <p:nvPr/>
        </p:nvSpPr>
        <p:spPr>
          <a:xfrm rot="5400000">
            <a:off x="-1382087" y="921661"/>
            <a:ext cx="3340769" cy="849853"/>
          </a:xfrm>
          <a:custGeom>
            <a:rect b="b" l="l" r="r" t="t"/>
            <a:pathLst>
              <a:path extrusionOk="0" h="18448" w="72519">
                <a:moveTo>
                  <a:pt x="0" y="18447"/>
                </a:moveTo>
                <a:lnTo>
                  <a:pt x="72519" y="18347"/>
                </a:lnTo>
                <a:cubicBezTo>
                  <a:pt x="71852" y="15512"/>
                  <a:pt x="69116" y="12510"/>
                  <a:pt x="60010" y="13844"/>
                </a:cubicBezTo>
                <a:cubicBezTo>
                  <a:pt x="43932" y="16145"/>
                  <a:pt x="36226" y="10508"/>
                  <a:pt x="28321" y="5104"/>
                </a:cubicBezTo>
                <a:cubicBezTo>
                  <a:pt x="20982" y="1"/>
                  <a:pt x="6372" y="7439"/>
                  <a:pt x="0" y="184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8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_2_1_1_1">
    <p:bg>
      <p:bgPr>
        <a:solidFill>
          <a:schemeClr val="lt2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/>
          <p:nvPr/>
        </p:nvSpPr>
        <p:spPr>
          <a:xfrm flipH="1" rot="5867702">
            <a:off x="9086501" y="1593442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 rot="7213967">
            <a:off x="6219041" y="1970540"/>
            <a:ext cx="5849911" cy="2242133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 flipH="1" rot="4205233">
            <a:off x="-1165141" y="3148898"/>
            <a:ext cx="2330278" cy="4945192"/>
          </a:xfrm>
          <a:custGeom>
            <a:rect b="b" l="l" r="r" t="t"/>
            <a:pathLst>
              <a:path extrusionOk="0" h="45496" w="44197">
                <a:moveTo>
                  <a:pt x="11236" y="0"/>
                </a:moveTo>
                <a:cubicBezTo>
                  <a:pt x="8915" y="0"/>
                  <a:pt x="6606" y="529"/>
                  <a:pt x="4682" y="1826"/>
                </a:cubicBezTo>
                <a:cubicBezTo>
                  <a:pt x="1764" y="3802"/>
                  <a:pt x="1" y="7449"/>
                  <a:pt x="396" y="11005"/>
                </a:cubicBezTo>
                <a:cubicBezTo>
                  <a:pt x="1490" y="21492"/>
                  <a:pt x="7053" y="31401"/>
                  <a:pt x="15320" y="37784"/>
                </a:cubicBezTo>
                <a:cubicBezTo>
                  <a:pt x="21909" y="42809"/>
                  <a:pt x="29753" y="45495"/>
                  <a:pt x="37799" y="45495"/>
                </a:cubicBezTo>
                <a:cubicBezTo>
                  <a:pt x="39924" y="45495"/>
                  <a:pt x="42063" y="45308"/>
                  <a:pt x="44196" y="44927"/>
                </a:cubicBezTo>
                <a:cubicBezTo>
                  <a:pt x="41552" y="40307"/>
                  <a:pt x="39880" y="35048"/>
                  <a:pt x="39333" y="29729"/>
                </a:cubicBezTo>
                <a:cubicBezTo>
                  <a:pt x="38877" y="24774"/>
                  <a:pt x="39333" y="19546"/>
                  <a:pt x="37236" y="15048"/>
                </a:cubicBezTo>
                <a:cubicBezTo>
                  <a:pt x="34622" y="9425"/>
                  <a:pt x="28694" y="6294"/>
                  <a:pt x="23102" y="3650"/>
                </a:cubicBezTo>
                <a:cubicBezTo>
                  <a:pt x="20184" y="2221"/>
                  <a:pt x="17235" y="853"/>
                  <a:pt x="14044" y="245"/>
                </a:cubicBezTo>
                <a:cubicBezTo>
                  <a:pt x="13122" y="87"/>
                  <a:pt x="12178" y="0"/>
                  <a:pt x="112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 rot="2416497">
            <a:off x="-1853958" y="3691753"/>
            <a:ext cx="5850009" cy="2242171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897" name="Google Shape;897;p29"/>
          <p:cNvGrpSpPr/>
          <p:nvPr/>
        </p:nvGrpSpPr>
        <p:grpSpPr>
          <a:xfrm rot="-3625297">
            <a:off x="-690253" y="3773279"/>
            <a:ext cx="1143407" cy="1365753"/>
            <a:chOff x="2641650" y="1052550"/>
            <a:chExt cx="778700" cy="930125"/>
          </a:xfrm>
        </p:grpSpPr>
        <p:sp>
          <p:nvSpPr>
            <p:cNvPr id="898" name="Google Shape;898;p29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2_1_1_2_1_1_1_1">
    <p:bg>
      <p:bgPr>
        <a:solidFill>
          <a:schemeClr val="lt2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/>
          <p:nvPr/>
        </p:nvSpPr>
        <p:spPr>
          <a:xfrm flipH="1" rot="5867702">
            <a:off x="8417201" y="-2487758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 rot="2416497">
            <a:off x="3262617" y="-2113684"/>
            <a:ext cx="5850009" cy="2242171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30"/>
          <p:cNvGrpSpPr/>
          <p:nvPr/>
        </p:nvGrpSpPr>
        <p:grpSpPr>
          <a:xfrm rot="-3625297">
            <a:off x="8735147" y="-355346"/>
            <a:ext cx="1143407" cy="1365753"/>
            <a:chOff x="2641650" y="1052550"/>
            <a:chExt cx="778700" cy="930125"/>
          </a:xfrm>
        </p:grpSpPr>
        <p:sp>
          <p:nvSpPr>
            <p:cNvPr id="923" name="Google Shape;923;p30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0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5" name="Google Shape;945;p30"/>
          <p:cNvSpPr/>
          <p:nvPr/>
        </p:nvSpPr>
        <p:spPr>
          <a:xfrm>
            <a:off x="-99425" y="4231100"/>
            <a:ext cx="2322717" cy="1048688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0"/>
          <p:cNvSpPr/>
          <p:nvPr/>
        </p:nvSpPr>
        <p:spPr>
          <a:xfrm>
            <a:off x="-177169" y="4413525"/>
            <a:ext cx="3799452" cy="966537"/>
          </a:xfrm>
          <a:custGeom>
            <a:rect b="b" l="l" r="r" t="t"/>
            <a:pathLst>
              <a:path extrusionOk="0" h="18448" w="72519">
                <a:moveTo>
                  <a:pt x="0" y="18447"/>
                </a:moveTo>
                <a:lnTo>
                  <a:pt x="72519" y="18347"/>
                </a:lnTo>
                <a:cubicBezTo>
                  <a:pt x="71852" y="15512"/>
                  <a:pt x="69116" y="12510"/>
                  <a:pt x="60010" y="13844"/>
                </a:cubicBezTo>
                <a:cubicBezTo>
                  <a:pt x="43932" y="16145"/>
                  <a:pt x="36226" y="10508"/>
                  <a:pt x="28321" y="5104"/>
                </a:cubicBezTo>
                <a:cubicBezTo>
                  <a:pt x="20982" y="1"/>
                  <a:pt x="6372" y="7439"/>
                  <a:pt x="0" y="184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713232" y="2301240"/>
            <a:ext cx="4700100" cy="126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3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2" type="title"/>
          </p:nvPr>
        </p:nvSpPr>
        <p:spPr>
          <a:xfrm>
            <a:off x="713232" y="3619498"/>
            <a:ext cx="4572000" cy="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2_1_1_2_1_1_1_1_1">
    <p:bg>
      <p:bgPr>
        <a:solidFill>
          <a:schemeClr val="lt2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1"/>
          <p:cNvSpPr/>
          <p:nvPr/>
        </p:nvSpPr>
        <p:spPr>
          <a:xfrm flipH="1" rot="5867702">
            <a:off x="9057376" y="-689446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9" name="Google Shape;949;p31"/>
          <p:cNvGrpSpPr/>
          <p:nvPr/>
        </p:nvGrpSpPr>
        <p:grpSpPr>
          <a:xfrm rot="-3625297">
            <a:off x="8414197" y="396029"/>
            <a:ext cx="1143407" cy="1365753"/>
            <a:chOff x="2641650" y="1052550"/>
            <a:chExt cx="778700" cy="930125"/>
          </a:xfrm>
        </p:grpSpPr>
        <p:sp>
          <p:nvSpPr>
            <p:cNvPr id="950" name="Google Shape;950;p31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31"/>
          <p:cNvSpPr/>
          <p:nvPr/>
        </p:nvSpPr>
        <p:spPr>
          <a:xfrm flipH="1" rot="5001608">
            <a:off x="130918" y="3168532"/>
            <a:ext cx="2167262" cy="4599322"/>
          </a:xfrm>
          <a:custGeom>
            <a:rect b="b" l="l" r="r" t="t"/>
            <a:pathLst>
              <a:path extrusionOk="0" h="45496" w="44197">
                <a:moveTo>
                  <a:pt x="11236" y="0"/>
                </a:moveTo>
                <a:cubicBezTo>
                  <a:pt x="8915" y="0"/>
                  <a:pt x="6606" y="529"/>
                  <a:pt x="4682" y="1826"/>
                </a:cubicBezTo>
                <a:cubicBezTo>
                  <a:pt x="1764" y="3802"/>
                  <a:pt x="1" y="7449"/>
                  <a:pt x="396" y="11005"/>
                </a:cubicBezTo>
                <a:cubicBezTo>
                  <a:pt x="1490" y="21492"/>
                  <a:pt x="7053" y="31401"/>
                  <a:pt x="15320" y="37784"/>
                </a:cubicBezTo>
                <a:cubicBezTo>
                  <a:pt x="21909" y="42809"/>
                  <a:pt x="29753" y="45495"/>
                  <a:pt x="37799" y="45495"/>
                </a:cubicBezTo>
                <a:cubicBezTo>
                  <a:pt x="39924" y="45495"/>
                  <a:pt x="42063" y="45308"/>
                  <a:pt x="44196" y="44927"/>
                </a:cubicBezTo>
                <a:cubicBezTo>
                  <a:pt x="41552" y="40307"/>
                  <a:pt x="39880" y="35048"/>
                  <a:pt x="39333" y="29729"/>
                </a:cubicBezTo>
                <a:cubicBezTo>
                  <a:pt x="38877" y="24774"/>
                  <a:pt x="39333" y="19546"/>
                  <a:pt x="37236" y="15048"/>
                </a:cubicBezTo>
                <a:cubicBezTo>
                  <a:pt x="34622" y="9425"/>
                  <a:pt x="28694" y="6294"/>
                  <a:pt x="23102" y="3650"/>
                </a:cubicBezTo>
                <a:cubicBezTo>
                  <a:pt x="20184" y="2221"/>
                  <a:pt x="17235" y="853"/>
                  <a:pt x="14044" y="245"/>
                </a:cubicBezTo>
                <a:cubicBezTo>
                  <a:pt x="13122" y="87"/>
                  <a:pt x="12178" y="0"/>
                  <a:pt x="112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 rot="2416579">
            <a:off x="-421601" y="4216910"/>
            <a:ext cx="3044221" cy="1166778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2_1_1_2_1_1_1_1_1_1">
    <p:bg>
      <p:bgPr>
        <a:solidFill>
          <a:schemeClr val="lt2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2"/>
          <p:cNvSpPr/>
          <p:nvPr/>
        </p:nvSpPr>
        <p:spPr>
          <a:xfrm flipH="1" rot="5867702">
            <a:off x="8838301" y="-1278346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2"/>
          <p:cNvSpPr/>
          <p:nvPr/>
        </p:nvSpPr>
        <p:spPr>
          <a:xfrm rot="-5001655">
            <a:off x="4236564" y="2328697"/>
            <a:ext cx="3335374" cy="7078192"/>
          </a:xfrm>
          <a:custGeom>
            <a:rect b="b" l="l" r="r" t="t"/>
            <a:pathLst>
              <a:path extrusionOk="0" h="45496" w="44197">
                <a:moveTo>
                  <a:pt x="11236" y="0"/>
                </a:moveTo>
                <a:cubicBezTo>
                  <a:pt x="8915" y="0"/>
                  <a:pt x="6606" y="529"/>
                  <a:pt x="4682" y="1826"/>
                </a:cubicBezTo>
                <a:cubicBezTo>
                  <a:pt x="1764" y="3802"/>
                  <a:pt x="1" y="7449"/>
                  <a:pt x="396" y="11005"/>
                </a:cubicBezTo>
                <a:cubicBezTo>
                  <a:pt x="1490" y="21492"/>
                  <a:pt x="7053" y="31401"/>
                  <a:pt x="15320" y="37784"/>
                </a:cubicBezTo>
                <a:cubicBezTo>
                  <a:pt x="21909" y="42809"/>
                  <a:pt x="29753" y="45495"/>
                  <a:pt x="37799" y="45495"/>
                </a:cubicBezTo>
                <a:cubicBezTo>
                  <a:pt x="39924" y="45495"/>
                  <a:pt x="42063" y="45308"/>
                  <a:pt x="44196" y="44927"/>
                </a:cubicBezTo>
                <a:cubicBezTo>
                  <a:pt x="41552" y="40307"/>
                  <a:pt x="39880" y="35048"/>
                  <a:pt x="39333" y="29729"/>
                </a:cubicBezTo>
                <a:cubicBezTo>
                  <a:pt x="38877" y="24774"/>
                  <a:pt x="39333" y="19546"/>
                  <a:pt x="37236" y="15048"/>
                </a:cubicBezTo>
                <a:cubicBezTo>
                  <a:pt x="34622" y="9425"/>
                  <a:pt x="28694" y="6294"/>
                  <a:pt x="23102" y="3650"/>
                </a:cubicBezTo>
                <a:cubicBezTo>
                  <a:pt x="20184" y="2221"/>
                  <a:pt x="17235" y="853"/>
                  <a:pt x="14044" y="245"/>
                </a:cubicBezTo>
                <a:cubicBezTo>
                  <a:pt x="13122" y="87"/>
                  <a:pt x="12178" y="0"/>
                  <a:pt x="112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2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78" name="Google Shape;978;p32"/>
          <p:cNvGrpSpPr/>
          <p:nvPr/>
        </p:nvGrpSpPr>
        <p:grpSpPr>
          <a:xfrm rot="-3625297">
            <a:off x="8261297" y="3751854"/>
            <a:ext cx="1143407" cy="1365753"/>
            <a:chOff x="2641650" y="1052550"/>
            <a:chExt cx="778700" cy="930125"/>
          </a:xfrm>
        </p:grpSpPr>
        <p:sp>
          <p:nvSpPr>
            <p:cNvPr id="979" name="Google Shape;979;p32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2_1_1_2_1_1_1_1_1_1_1">
    <p:bg>
      <p:bgPr>
        <a:solidFill>
          <a:schemeClr val="lt2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3"/>
          <p:cNvSpPr/>
          <p:nvPr/>
        </p:nvSpPr>
        <p:spPr>
          <a:xfrm flipH="1" rot="5867702">
            <a:off x="8838301" y="-1278346"/>
            <a:ext cx="4017494" cy="4975520"/>
          </a:xfrm>
          <a:custGeom>
            <a:rect b="b" l="l" r="r" t="t"/>
            <a:pathLst>
              <a:path extrusionOk="0" h="78800" w="51673">
                <a:moveTo>
                  <a:pt x="42850" y="1"/>
                </a:moveTo>
                <a:cubicBezTo>
                  <a:pt x="42070" y="1"/>
                  <a:pt x="41195" y="61"/>
                  <a:pt x="40214" y="187"/>
                </a:cubicBezTo>
                <a:cubicBezTo>
                  <a:pt x="34287" y="947"/>
                  <a:pt x="27751" y="2618"/>
                  <a:pt x="21794" y="5324"/>
                </a:cubicBezTo>
                <a:cubicBezTo>
                  <a:pt x="13374" y="9153"/>
                  <a:pt x="5988" y="15050"/>
                  <a:pt x="2645" y="23409"/>
                </a:cubicBezTo>
                <a:cubicBezTo>
                  <a:pt x="760" y="28151"/>
                  <a:pt x="243" y="33318"/>
                  <a:pt x="91" y="38424"/>
                </a:cubicBezTo>
                <a:cubicBezTo>
                  <a:pt x="0" y="42345"/>
                  <a:pt x="91" y="46449"/>
                  <a:pt x="1520" y="50157"/>
                </a:cubicBezTo>
                <a:cubicBezTo>
                  <a:pt x="2584" y="52893"/>
                  <a:pt x="4286" y="55324"/>
                  <a:pt x="5988" y="57665"/>
                </a:cubicBezTo>
                <a:cubicBezTo>
                  <a:pt x="11034" y="64747"/>
                  <a:pt x="16444" y="72103"/>
                  <a:pt x="24226" y="75993"/>
                </a:cubicBezTo>
                <a:cubicBezTo>
                  <a:pt x="27721" y="77726"/>
                  <a:pt x="31612" y="78699"/>
                  <a:pt x="35502" y="78790"/>
                </a:cubicBezTo>
                <a:cubicBezTo>
                  <a:pt x="35707" y="78796"/>
                  <a:pt x="35912" y="78799"/>
                  <a:pt x="36118" y="78799"/>
                </a:cubicBezTo>
                <a:cubicBezTo>
                  <a:pt x="37903" y="78799"/>
                  <a:pt x="39730" y="78547"/>
                  <a:pt x="41338" y="77756"/>
                </a:cubicBezTo>
                <a:cubicBezTo>
                  <a:pt x="43557" y="76662"/>
                  <a:pt x="45199" y="74595"/>
                  <a:pt x="46445" y="72407"/>
                </a:cubicBezTo>
                <a:cubicBezTo>
                  <a:pt x="51673" y="63288"/>
                  <a:pt x="51278" y="52163"/>
                  <a:pt x="50791" y="41677"/>
                </a:cubicBezTo>
                <a:cubicBezTo>
                  <a:pt x="50335" y="32011"/>
                  <a:pt x="49880" y="22375"/>
                  <a:pt x="49424" y="12770"/>
                </a:cubicBezTo>
                <a:cubicBezTo>
                  <a:pt x="49066" y="5637"/>
                  <a:pt x="50380" y="1"/>
                  <a:pt x="42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 txBox="1"/>
          <p:nvPr>
            <p:ph type="title"/>
          </p:nvPr>
        </p:nvSpPr>
        <p:spPr>
          <a:xfrm>
            <a:off x="704100" y="356636"/>
            <a:ext cx="7767600" cy="14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3" name="Google Shape;1003;p33"/>
          <p:cNvSpPr/>
          <p:nvPr/>
        </p:nvSpPr>
        <p:spPr>
          <a:xfrm>
            <a:off x="-99425" y="4231100"/>
            <a:ext cx="2322717" cy="1048688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>
            <a:off x="414381" y="4313250"/>
            <a:ext cx="3799452" cy="966537"/>
          </a:xfrm>
          <a:custGeom>
            <a:rect b="b" l="l" r="r" t="t"/>
            <a:pathLst>
              <a:path extrusionOk="0" h="18448" w="72519">
                <a:moveTo>
                  <a:pt x="0" y="18447"/>
                </a:moveTo>
                <a:lnTo>
                  <a:pt x="72519" y="18347"/>
                </a:lnTo>
                <a:cubicBezTo>
                  <a:pt x="71852" y="15512"/>
                  <a:pt x="69116" y="12510"/>
                  <a:pt x="60010" y="13844"/>
                </a:cubicBezTo>
                <a:cubicBezTo>
                  <a:pt x="43932" y="16145"/>
                  <a:pt x="36226" y="10508"/>
                  <a:pt x="28321" y="5104"/>
                </a:cubicBezTo>
                <a:cubicBezTo>
                  <a:pt x="20982" y="1"/>
                  <a:pt x="6372" y="7439"/>
                  <a:pt x="0" y="18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3"/>
          <p:cNvGrpSpPr/>
          <p:nvPr/>
        </p:nvGrpSpPr>
        <p:grpSpPr>
          <a:xfrm rot="-3625297">
            <a:off x="-294103" y="4217779"/>
            <a:ext cx="1143407" cy="1365753"/>
            <a:chOff x="2641650" y="1052550"/>
            <a:chExt cx="778700" cy="930125"/>
          </a:xfrm>
        </p:grpSpPr>
        <p:sp>
          <p:nvSpPr>
            <p:cNvPr id="1006" name="Google Shape;1006;p33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_1_2_1_1_1_1_1_1_1_1">
    <p:bg>
      <p:bgPr>
        <a:solidFill>
          <a:schemeClr val="lt2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4"/>
          <p:cNvSpPr/>
          <p:nvPr/>
        </p:nvSpPr>
        <p:spPr>
          <a:xfrm flipH="1">
            <a:off x="2722390" y="3037204"/>
            <a:ext cx="7717739" cy="2619038"/>
          </a:xfrm>
          <a:custGeom>
            <a:rect b="b" l="l" r="r" t="t"/>
            <a:pathLst>
              <a:path extrusionOk="0" h="24485" w="72152">
                <a:moveTo>
                  <a:pt x="72152" y="22716"/>
                </a:moveTo>
                <a:lnTo>
                  <a:pt x="0" y="22716"/>
                </a:lnTo>
                <a:lnTo>
                  <a:pt x="0" y="0"/>
                </a:lnTo>
                <a:cubicBezTo>
                  <a:pt x="2202" y="601"/>
                  <a:pt x="4504" y="1468"/>
                  <a:pt x="6705" y="2669"/>
                </a:cubicBezTo>
                <a:cubicBezTo>
                  <a:pt x="9641" y="4203"/>
                  <a:pt x="12443" y="6338"/>
                  <a:pt x="15011" y="9240"/>
                </a:cubicBezTo>
                <a:cubicBezTo>
                  <a:pt x="28554" y="24484"/>
                  <a:pt x="59843" y="11342"/>
                  <a:pt x="67749" y="19047"/>
                </a:cubicBezTo>
                <a:cubicBezTo>
                  <a:pt x="68216" y="19447"/>
                  <a:pt x="69984" y="20882"/>
                  <a:pt x="72152" y="227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4"/>
          <p:cNvGrpSpPr/>
          <p:nvPr/>
        </p:nvGrpSpPr>
        <p:grpSpPr>
          <a:xfrm rot="6690740">
            <a:off x="8503408" y="3065850"/>
            <a:ext cx="1407260" cy="1680914"/>
            <a:chOff x="2641650" y="1052550"/>
            <a:chExt cx="778700" cy="930125"/>
          </a:xfrm>
        </p:grpSpPr>
        <p:sp>
          <p:nvSpPr>
            <p:cNvPr id="1030" name="Google Shape;1030;p34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34"/>
          <p:cNvSpPr txBox="1"/>
          <p:nvPr>
            <p:ph type="title"/>
          </p:nvPr>
        </p:nvSpPr>
        <p:spPr>
          <a:xfrm>
            <a:off x="4572000" y="3377184"/>
            <a:ext cx="38589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2" name="Google Shape;1052;p34"/>
          <p:cNvSpPr txBox="1"/>
          <p:nvPr>
            <p:ph idx="1" type="subTitle"/>
          </p:nvPr>
        </p:nvSpPr>
        <p:spPr>
          <a:xfrm>
            <a:off x="740675" y="1417324"/>
            <a:ext cx="5688600" cy="19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_1_2_1_1_1_1_1_1_1_1_1">
    <p:bg>
      <p:bgPr>
        <a:solidFill>
          <a:schemeClr val="lt2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5"/>
          <p:cNvSpPr/>
          <p:nvPr/>
        </p:nvSpPr>
        <p:spPr>
          <a:xfrm flipH="1" rot="-5400000">
            <a:off x="7751086" y="437585"/>
            <a:ext cx="2042310" cy="922087"/>
          </a:xfrm>
          <a:custGeom>
            <a:rect b="b" l="l" r="r" t="t"/>
            <a:pathLst>
              <a:path extrusionOk="0" h="20016" w="44333">
                <a:moveTo>
                  <a:pt x="44332" y="19948"/>
                </a:moveTo>
                <a:cubicBezTo>
                  <a:pt x="41697" y="15078"/>
                  <a:pt x="38194" y="9774"/>
                  <a:pt x="35025" y="9107"/>
                </a:cubicBezTo>
                <a:cubicBezTo>
                  <a:pt x="28988" y="7873"/>
                  <a:pt x="10441" y="13911"/>
                  <a:pt x="5838" y="4938"/>
                </a:cubicBezTo>
                <a:cubicBezTo>
                  <a:pt x="4470" y="2269"/>
                  <a:pt x="2335" y="835"/>
                  <a:pt x="0" y="1"/>
                </a:cubicBezTo>
                <a:lnTo>
                  <a:pt x="34" y="20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5"/>
          <p:cNvSpPr txBox="1"/>
          <p:nvPr>
            <p:ph type="title"/>
          </p:nvPr>
        </p:nvSpPr>
        <p:spPr>
          <a:xfrm>
            <a:off x="685800" y="356625"/>
            <a:ext cx="77175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6" name="Google Shape;1056;p35"/>
          <p:cNvSpPr txBox="1"/>
          <p:nvPr>
            <p:ph idx="2" type="title"/>
          </p:nvPr>
        </p:nvSpPr>
        <p:spPr>
          <a:xfrm>
            <a:off x="887077" y="1924075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7" name="Google Shape;1057;p35"/>
          <p:cNvSpPr txBox="1"/>
          <p:nvPr>
            <p:ph idx="3" type="title"/>
          </p:nvPr>
        </p:nvSpPr>
        <p:spPr>
          <a:xfrm>
            <a:off x="860977" y="1475232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8" name="Google Shape;1058;p35"/>
          <p:cNvSpPr txBox="1"/>
          <p:nvPr>
            <p:ph idx="4" type="title"/>
          </p:nvPr>
        </p:nvSpPr>
        <p:spPr>
          <a:xfrm>
            <a:off x="887077" y="3021775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9" name="Google Shape;1059;p35"/>
          <p:cNvSpPr txBox="1"/>
          <p:nvPr>
            <p:ph idx="5" type="title"/>
          </p:nvPr>
        </p:nvSpPr>
        <p:spPr>
          <a:xfrm>
            <a:off x="860977" y="2572957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0" name="Google Shape;1060;p35"/>
          <p:cNvSpPr txBox="1"/>
          <p:nvPr>
            <p:ph idx="6" type="title"/>
          </p:nvPr>
        </p:nvSpPr>
        <p:spPr>
          <a:xfrm>
            <a:off x="887077" y="4210050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1" name="Google Shape;1061;p35"/>
          <p:cNvSpPr txBox="1"/>
          <p:nvPr>
            <p:ph idx="7" type="title"/>
          </p:nvPr>
        </p:nvSpPr>
        <p:spPr>
          <a:xfrm>
            <a:off x="860977" y="3761232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2" name="Google Shape;1062;p35"/>
          <p:cNvSpPr txBox="1"/>
          <p:nvPr>
            <p:ph idx="8" type="title"/>
          </p:nvPr>
        </p:nvSpPr>
        <p:spPr>
          <a:xfrm>
            <a:off x="4899623" y="1924050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3" name="Google Shape;1063;p35"/>
          <p:cNvSpPr txBox="1"/>
          <p:nvPr>
            <p:ph idx="9" type="title"/>
          </p:nvPr>
        </p:nvSpPr>
        <p:spPr>
          <a:xfrm>
            <a:off x="4899623" y="1475232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4" name="Google Shape;1064;p35"/>
          <p:cNvSpPr txBox="1"/>
          <p:nvPr>
            <p:ph idx="13" type="title"/>
          </p:nvPr>
        </p:nvSpPr>
        <p:spPr>
          <a:xfrm>
            <a:off x="4899623" y="3021775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5" name="Google Shape;1065;p35"/>
          <p:cNvSpPr txBox="1"/>
          <p:nvPr>
            <p:ph idx="14" type="title"/>
          </p:nvPr>
        </p:nvSpPr>
        <p:spPr>
          <a:xfrm>
            <a:off x="4898677" y="2572950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35"/>
          <p:cNvSpPr txBox="1"/>
          <p:nvPr>
            <p:ph idx="15" type="title"/>
          </p:nvPr>
        </p:nvSpPr>
        <p:spPr>
          <a:xfrm>
            <a:off x="4899623" y="4210050"/>
            <a:ext cx="33834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0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7" name="Google Shape;1067;p35"/>
          <p:cNvSpPr txBox="1"/>
          <p:nvPr>
            <p:ph idx="16" type="title"/>
          </p:nvPr>
        </p:nvSpPr>
        <p:spPr>
          <a:xfrm>
            <a:off x="4899623" y="3761232"/>
            <a:ext cx="3383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8" name="Google Shape;1068;p35"/>
          <p:cNvSpPr/>
          <p:nvPr/>
        </p:nvSpPr>
        <p:spPr>
          <a:xfrm flipH="1" rot="5400000">
            <a:off x="7200944" y="1110794"/>
            <a:ext cx="3053918" cy="832194"/>
          </a:xfrm>
          <a:custGeom>
            <a:rect b="b" l="l" r="r" t="t"/>
            <a:pathLst>
              <a:path extrusionOk="0" h="20316" w="74554">
                <a:moveTo>
                  <a:pt x="74553" y="1"/>
                </a:moveTo>
                <a:lnTo>
                  <a:pt x="0" y="67"/>
                </a:lnTo>
                <a:cubicBezTo>
                  <a:pt x="167" y="501"/>
                  <a:pt x="400" y="968"/>
                  <a:pt x="867" y="1402"/>
                </a:cubicBezTo>
                <a:cubicBezTo>
                  <a:pt x="6505" y="7573"/>
                  <a:pt x="20882" y="6572"/>
                  <a:pt x="27153" y="4671"/>
                </a:cubicBezTo>
                <a:cubicBezTo>
                  <a:pt x="34858" y="2236"/>
                  <a:pt x="39729" y="3637"/>
                  <a:pt x="52671" y="14177"/>
                </a:cubicBezTo>
                <a:cubicBezTo>
                  <a:pt x="60176" y="20315"/>
                  <a:pt x="68716" y="16246"/>
                  <a:pt x="74487" y="117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35"/>
          <p:cNvGrpSpPr/>
          <p:nvPr/>
        </p:nvGrpSpPr>
        <p:grpSpPr>
          <a:xfrm rot="-3625297">
            <a:off x="8158035" y="-317821"/>
            <a:ext cx="1143407" cy="1365753"/>
            <a:chOff x="2641650" y="1052550"/>
            <a:chExt cx="778700" cy="930125"/>
          </a:xfrm>
        </p:grpSpPr>
        <p:sp>
          <p:nvSpPr>
            <p:cNvPr id="1070" name="Google Shape;1070;p35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8_1">
    <p:bg>
      <p:bgPr>
        <a:solidFill>
          <a:schemeClr val="accent1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6"/>
          <p:cNvSpPr/>
          <p:nvPr/>
        </p:nvSpPr>
        <p:spPr>
          <a:xfrm rot="10800000">
            <a:off x="-975398" y="3689657"/>
            <a:ext cx="2941932" cy="2180718"/>
          </a:xfrm>
          <a:custGeom>
            <a:rect b="b" l="l" r="r" t="t"/>
            <a:pathLst>
              <a:path extrusionOk="0" h="38964" w="52565">
                <a:moveTo>
                  <a:pt x="5464" y="0"/>
                </a:moveTo>
                <a:cubicBezTo>
                  <a:pt x="4530" y="1735"/>
                  <a:pt x="3830" y="3569"/>
                  <a:pt x="3296" y="5537"/>
                </a:cubicBezTo>
                <a:cubicBezTo>
                  <a:pt x="1026" y="13657"/>
                  <a:pt x="1" y="24416"/>
                  <a:pt x="10628" y="24416"/>
                </a:cubicBezTo>
                <a:cubicBezTo>
                  <a:pt x="12183" y="24416"/>
                  <a:pt x="13987" y="24186"/>
                  <a:pt x="16072" y="23684"/>
                </a:cubicBezTo>
                <a:cubicBezTo>
                  <a:pt x="18127" y="23187"/>
                  <a:pt x="20021" y="22965"/>
                  <a:pt x="21779" y="22965"/>
                </a:cubicBezTo>
                <a:cubicBezTo>
                  <a:pt x="36692" y="22965"/>
                  <a:pt x="41753" y="38963"/>
                  <a:pt x="51243" y="38963"/>
                </a:cubicBezTo>
                <a:cubicBezTo>
                  <a:pt x="51674" y="38963"/>
                  <a:pt x="52114" y="38930"/>
                  <a:pt x="52565" y="38861"/>
                </a:cubicBezTo>
                <a:lnTo>
                  <a:pt x="52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 flipH="1" rot="10800000">
            <a:off x="6332350" y="3849970"/>
            <a:ext cx="2941932" cy="2180718"/>
          </a:xfrm>
          <a:custGeom>
            <a:rect b="b" l="l" r="r" t="t"/>
            <a:pathLst>
              <a:path extrusionOk="0" h="38964" w="52565">
                <a:moveTo>
                  <a:pt x="5464" y="0"/>
                </a:moveTo>
                <a:cubicBezTo>
                  <a:pt x="4530" y="1735"/>
                  <a:pt x="3830" y="3569"/>
                  <a:pt x="3296" y="5537"/>
                </a:cubicBezTo>
                <a:cubicBezTo>
                  <a:pt x="1026" y="13657"/>
                  <a:pt x="1" y="24416"/>
                  <a:pt x="10628" y="24416"/>
                </a:cubicBezTo>
                <a:cubicBezTo>
                  <a:pt x="12183" y="24416"/>
                  <a:pt x="13987" y="24186"/>
                  <a:pt x="16072" y="23684"/>
                </a:cubicBezTo>
                <a:cubicBezTo>
                  <a:pt x="18127" y="23187"/>
                  <a:pt x="20021" y="22965"/>
                  <a:pt x="21779" y="22965"/>
                </a:cubicBezTo>
                <a:cubicBezTo>
                  <a:pt x="36692" y="22965"/>
                  <a:pt x="41753" y="38963"/>
                  <a:pt x="51243" y="38963"/>
                </a:cubicBezTo>
                <a:cubicBezTo>
                  <a:pt x="51674" y="38963"/>
                  <a:pt x="52114" y="38930"/>
                  <a:pt x="52565" y="38861"/>
                </a:cubicBezTo>
                <a:lnTo>
                  <a:pt x="52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/>
          <p:nvPr/>
        </p:nvSpPr>
        <p:spPr>
          <a:xfrm rot="-9636330">
            <a:off x="7639506" y="4389052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/>
          <p:nvPr/>
        </p:nvSpPr>
        <p:spPr>
          <a:xfrm rot="-1453037">
            <a:off x="-3454589" y="493490"/>
            <a:ext cx="5849702" cy="1820326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/>
          <p:nvPr/>
        </p:nvSpPr>
        <p:spPr>
          <a:xfrm>
            <a:off x="7588738" y="-2059450"/>
            <a:ext cx="3424281" cy="3900137"/>
          </a:xfrm>
          <a:custGeom>
            <a:rect b="b" l="l" r="r" t="t"/>
            <a:pathLst>
              <a:path extrusionOk="0" h="55938" w="49113">
                <a:moveTo>
                  <a:pt x="11164" y="8313"/>
                </a:moveTo>
                <a:cubicBezTo>
                  <a:pt x="11064" y="9240"/>
                  <a:pt x="10965" y="10183"/>
                  <a:pt x="10834" y="11122"/>
                </a:cubicBezTo>
                <a:lnTo>
                  <a:pt x="10834" y="11122"/>
                </a:lnTo>
                <a:cubicBezTo>
                  <a:pt x="10965" y="10248"/>
                  <a:pt x="11069" y="9359"/>
                  <a:pt x="11164" y="8465"/>
                </a:cubicBezTo>
                <a:cubicBezTo>
                  <a:pt x="11164" y="8374"/>
                  <a:pt x="11286" y="8374"/>
                  <a:pt x="11164" y="8313"/>
                </a:cubicBezTo>
                <a:close/>
                <a:moveTo>
                  <a:pt x="10834" y="11122"/>
                </a:moveTo>
                <a:cubicBezTo>
                  <a:pt x="10416" y="13917"/>
                  <a:pt x="9717" y="16575"/>
                  <a:pt x="8112" y="18849"/>
                </a:cubicBezTo>
                <a:lnTo>
                  <a:pt x="8112" y="18849"/>
                </a:lnTo>
                <a:cubicBezTo>
                  <a:pt x="9804" y="16595"/>
                  <a:pt x="10452" y="13870"/>
                  <a:pt x="10834" y="11122"/>
                </a:cubicBezTo>
                <a:close/>
                <a:moveTo>
                  <a:pt x="8112" y="18849"/>
                </a:moveTo>
                <a:lnTo>
                  <a:pt x="8112" y="18849"/>
                </a:lnTo>
                <a:cubicBezTo>
                  <a:pt x="8086" y="18883"/>
                  <a:pt x="8060" y="18918"/>
                  <a:pt x="8033" y="18952"/>
                </a:cubicBezTo>
                <a:cubicBezTo>
                  <a:pt x="5814" y="21900"/>
                  <a:pt x="1954" y="23542"/>
                  <a:pt x="586" y="27189"/>
                </a:cubicBezTo>
                <a:cubicBezTo>
                  <a:pt x="163" y="28315"/>
                  <a:pt x="1" y="29519"/>
                  <a:pt x="86" y="30703"/>
                </a:cubicBezTo>
                <a:lnTo>
                  <a:pt x="86" y="30703"/>
                </a:lnTo>
                <a:cubicBezTo>
                  <a:pt x="9" y="29419"/>
                  <a:pt x="217" y="28108"/>
                  <a:pt x="738" y="26885"/>
                </a:cubicBezTo>
                <a:cubicBezTo>
                  <a:pt x="1924" y="24180"/>
                  <a:pt x="4477" y="22630"/>
                  <a:pt x="6514" y="20684"/>
                </a:cubicBezTo>
                <a:cubicBezTo>
                  <a:pt x="7129" y="20107"/>
                  <a:pt x="7656" y="19494"/>
                  <a:pt x="8112" y="18849"/>
                </a:cubicBezTo>
                <a:close/>
                <a:moveTo>
                  <a:pt x="34117" y="1"/>
                </a:moveTo>
                <a:cubicBezTo>
                  <a:pt x="32651" y="1"/>
                  <a:pt x="31094" y="1240"/>
                  <a:pt x="30040" y="2143"/>
                </a:cubicBezTo>
                <a:cubicBezTo>
                  <a:pt x="27699" y="4240"/>
                  <a:pt x="25906" y="6824"/>
                  <a:pt x="24690" y="9712"/>
                </a:cubicBezTo>
                <a:cubicBezTo>
                  <a:pt x="18885" y="23754"/>
                  <a:pt x="29736" y="38496"/>
                  <a:pt x="24994" y="52691"/>
                </a:cubicBezTo>
                <a:cubicBezTo>
                  <a:pt x="24660" y="53755"/>
                  <a:pt x="24295" y="54758"/>
                  <a:pt x="23292" y="55335"/>
                </a:cubicBezTo>
                <a:cubicBezTo>
                  <a:pt x="22844" y="55565"/>
                  <a:pt x="22365" y="55647"/>
                  <a:pt x="21877" y="55647"/>
                </a:cubicBezTo>
                <a:cubicBezTo>
                  <a:pt x="21075" y="55647"/>
                  <a:pt x="20248" y="55426"/>
                  <a:pt x="19492" y="55275"/>
                </a:cubicBezTo>
                <a:cubicBezTo>
                  <a:pt x="17851" y="54879"/>
                  <a:pt x="16179" y="54424"/>
                  <a:pt x="14568" y="53937"/>
                </a:cubicBezTo>
                <a:cubicBezTo>
                  <a:pt x="13201" y="53512"/>
                  <a:pt x="11650" y="52995"/>
                  <a:pt x="10708" y="51840"/>
                </a:cubicBezTo>
                <a:cubicBezTo>
                  <a:pt x="9340" y="50138"/>
                  <a:pt x="10222" y="47980"/>
                  <a:pt x="11286" y="46338"/>
                </a:cubicBezTo>
                <a:cubicBezTo>
                  <a:pt x="12532" y="44393"/>
                  <a:pt x="14812" y="42235"/>
                  <a:pt x="14204" y="39651"/>
                </a:cubicBezTo>
                <a:cubicBezTo>
                  <a:pt x="13885" y="38202"/>
                  <a:pt x="12627" y="37886"/>
                  <a:pt x="11272" y="37886"/>
                </a:cubicBezTo>
                <a:cubicBezTo>
                  <a:pt x="11206" y="37886"/>
                  <a:pt x="11139" y="37887"/>
                  <a:pt x="11073" y="37888"/>
                </a:cubicBezTo>
                <a:cubicBezTo>
                  <a:pt x="10014" y="37946"/>
                  <a:pt x="8928" y="38165"/>
                  <a:pt x="7866" y="38165"/>
                </a:cubicBezTo>
                <a:cubicBezTo>
                  <a:pt x="7800" y="38165"/>
                  <a:pt x="7734" y="38164"/>
                  <a:pt x="7669" y="38162"/>
                </a:cubicBezTo>
                <a:cubicBezTo>
                  <a:pt x="5845" y="38132"/>
                  <a:pt x="4021" y="37372"/>
                  <a:pt x="2653" y="36156"/>
                </a:cubicBezTo>
                <a:cubicBezTo>
                  <a:pt x="1114" y="34732"/>
                  <a:pt x="232" y="32747"/>
                  <a:pt x="86" y="30703"/>
                </a:cubicBezTo>
                <a:lnTo>
                  <a:pt x="86" y="30703"/>
                </a:lnTo>
                <a:cubicBezTo>
                  <a:pt x="267" y="33758"/>
                  <a:pt x="2058" y="36659"/>
                  <a:pt x="5055" y="37858"/>
                </a:cubicBezTo>
                <a:cubicBezTo>
                  <a:pt x="5954" y="38218"/>
                  <a:pt x="6811" y="38322"/>
                  <a:pt x="7662" y="38322"/>
                </a:cubicBezTo>
                <a:cubicBezTo>
                  <a:pt x="8837" y="38322"/>
                  <a:pt x="10002" y="38123"/>
                  <a:pt x="11255" y="38123"/>
                </a:cubicBezTo>
                <a:cubicBezTo>
                  <a:pt x="11396" y="38123"/>
                  <a:pt x="11538" y="38126"/>
                  <a:pt x="11681" y="38132"/>
                </a:cubicBezTo>
                <a:cubicBezTo>
                  <a:pt x="14204" y="38253"/>
                  <a:pt x="14629" y="40442"/>
                  <a:pt x="13748" y="42508"/>
                </a:cubicBezTo>
                <a:cubicBezTo>
                  <a:pt x="13109" y="44028"/>
                  <a:pt x="11954" y="45244"/>
                  <a:pt x="11042" y="46612"/>
                </a:cubicBezTo>
                <a:cubicBezTo>
                  <a:pt x="9979" y="48284"/>
                  <a:pt x="9249" y="50503"/>
                  <a:pt x="10739" y="52174"/>
                </a:cubicBezTo>
                <a:cubicBezTo>
                  <a:pt x="12350" y="53968"/>
                  <a:pt x="15298" y="54424"/>
                  <a:pt x="17456" y="55001"/>
                </a:cubicBezTo>
                <a:cubicBezTo>
                  <a:pt x="18633" y="55314"/>
                  <a:pt x="20299" y="55938"/>
                  <a:pt x="21769" y="55938"/>
                </a:cubicBezTo>
                <a:cubicBezTo>
                  <a:pt x="22728" y="55938"/>
                  <a:pt x="23604" y="55672"/>
                  <a:pt x="24204" y="54879"/>
                </a:cubicBezTo>
                <a:cubicBezTo>
                  <a:pt x="26058" y="52448"/>
                  <a:pt x="26271" y="48162"/>
                  <a:pt x="26332" y="45244"/>
                </a:cubicBezTo>
                <a:cubicBezTo>
                  <a:pt x="26423" y="37250"/>
                  <a:pt x="23657" y="29621"/>
                  <a:pt x="23170" y="21718"/>
                </a:cubicBezTo>
                <a:cubicBezTo>
                  <a:pt x="22927" y="17888"/>
                  <a:pt x="23231" y="13997"/>
                  <a:pt x="24599" y="10441"/>
                </a:cubicBezTo>
                <a:cubicBezTo>
                  <a:pt x="26028" y="6794"/>
                  <a:pt x="28672" y="2751"/>
                  <a:pt x="32198" y="806"/>
                </a:cubicBezTo>
                <a:cubicBezTo>
                  <a:pt x="32943" y="401"/>
                  <a:pt x="33570" y="226"/>
                  <a:pt x="34100" y="226"/>
                </a:cubicBezTo>
                <a:cubicBezTo>
                  <a:pt x="36599" y="226"/>
                  <a:pt x="36932" y="4120"/>
                  <a:pt x="37183" y="6277"/>
                </a:cubicBezTo>
                <a:cubicBezTo>
                  <a:pt x="37426" y="8496"/>
                  <a:pt x="37608" y="10745"/>
                  <a:pt x="37730" y="12934"/>
                </a:cubicBezTo>
                <a:cubicBezTo>
                  <a:pt x="37973" y="17614"/>
                  <a:pt x="38064" y="22295"/>
                  <a:pt x="38095" y="26946"/>
                </a:cubicBezTo>
                <a:cubicBezTo>
                  <a:pt x="38125" y="31505"/>
                  <a:pt x="38216" y="36065"/>
                  <a:pt x="38338" y="40624"/>
                </a:cubicBezTo>
                <a:cubicBezTo>
                  <a:pt x="38399" y="43147"/>
                  <a:pt x="38520" y="45639"/>
                  <a:pt x="39159" y="48071"/>
                </a:cubicBezTo>
                <a:cubicBezTo>
                  <a:pt x="39706" y="50138"/>
                  <a:pt x="40678" y="52296"/>
                  <a:pt x="42624" y="53360"/>
                </a:cubicBezTo>
                <a:cubicBezTo>
                  <a:pt x="43475" y="53828"/>
                  <a:pt x="44436" y="54072"/>
                  <a:pt x="45383" y="54072"/>
                </a:cubicBezTo>
                <a:cubicBezTo>
                  <a:pt x="46770" y="54072"/>
                  <a:pt x="48128" y="53550"/>
                  <a:pt x="49068" y="52448"/>
                </a:cubicBezTo>
                <a:cubicBezTo>
                  <a:pt x="49112" y="52425"/>
                  <a:pt x="49075" y="52354"/>
                  <a:pt x="49040" y="52354"/>
                </a:cubicBezTo>
                <a:cubicBezTo>
                  <a:pt x="49027" y="52354"/>
                  <a:pt x="49015" y="52363"/>
                  <a:pt x="49007" y="52387"/>
                </a:cubicBezTo>
                <a:cubicBezTo>
                  <a:pt x="48062" y="53475"/>
                  <a:pt x="46821" y="53947"/>
                  <a:pt x="45556" y="53947"/>
                </a:cubicBezTo>
                <a:cubicBezTo>
                  <a:pt x="43605" y="53947"/>
                  <a:pt x="41596" y="52825"/>
                  <a:pt x="40526" y="51110"/>
                </a:cubicBezTo>
                <a:cubicBezTo>
                  <a:pt x="39250" y="48983"/>
                  <a:pt x="38855" y="46369"/>
                  <a:pt x="38642" y="43937"/>
                </a:cubicBezTo>
                <a:cubicBezTo>
                  <a:pt x="38034" y="36946"/>
                  <a:pt x="38277" y="29894"/>
                  <a:pt x="38125" y="22843"/>
                </a:cubicBezTo>
                <a:cubicBezTo>
                  <a:pt x="38064" y="18526"/>
                  <a:pt x="37943" y="14241"/>
                  <a:pt x="37608" y="9894"/>
                </a:cubicBezTo>
                <a:cubicBezTo>
                  <a:pt x="37456" y="7918"/>
                  <a:pt x="37274" y="5943"/>
                  <a:pt x="37000" y="3967"/>
                </a:cubicBezTo>
                <a:cubicBezTo>
                  <a:pt x="36848" y="2873"/>
                  <a:pt x="36666" y="1566"/>
                  <a:pt x="35845" y="745"/>
                </a:cubicBezTo>
                <a:cubicBezTo>
                  <a:pt x="35312" y="212"/>
                  <a:pt x="34722" y="1"/>
                  <a:pt x="3411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7" name="Google Shape;1097;p36"/>
          <p:cNvGrpSpPr/>
          <p:nvPr/>
        </p:nvGrpSpPr>
        <p:grpSpPr>
          <a:xfrm rot="-3625297">
            <a:off x="-395253" y="3989829"/>
            <a:ext cx="1143407" cy="1365753"/>
            <a:chOff x="2641650" y="1052550"/>
            <a:chExt cx="778700" cy="930125"/>
          </a:xfrm>
        </p:grpSpPr>
        <p:sp>
          <p:nvSpPr>
            <p:cNvPr id="1098" name="Google Shape;1098;p36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6"/>
          <p:cNvSpPr/>
          <p:nvPr/>
        </p:nvSpPr>
        <p:spPr>
          <a:xfrm rot="1669225">
            <a:off x="7409410" y="-807201"/>
            <a:ext cx="2828626" cy="1214344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6"/>
          <p:cNvSpPr txBox="1"/>
          <p:nvPr>
            <p:ph type="title"/>
          </p:nvPr>
        </p:nvSpPr>
        <p:spPr>
          <a:xfrm>
            <a:off x="1828800" y="356616"/>
            <a:ext cx="5486400" cy="5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3600"/>
              <a:buNone/>
              <a:defRPr>
                <a:solidFill>
                  <a:srgbClr val="F9F0E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9F0ED"/>
              </a:buClr>
              <a:buSzPts val="2800"/>
              <a:buNone/>
              <a:defRPr>
                <a:solidFill>
                  <a:srgbClr val="F9F0ED"/>
                </a:solidFill>
              </a:defRPr>
            </a:lvl9pPr>
          </a:lstStyle>
          <a:p/>
        </p:txBody>
      </p:sp>
      <p:sp>
        <p:nvSpPr>
          <p:cNvPr id="1121" name="Google Shape;1121;p36"/>
          <p:cNvSpPr txBox="1"/>
          <p:nvPr>
            <p:ph idx="1" type="subTitle"/>
          </p:nvPr>
        </p:nvSpPr>
        <p:spPr>
          <a:xfrm>
            <a:off x="1828800" y="1517904"/>
            <a:ext cx="5486400" cy="7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2" name="Google Shape;1122;p36"/>
          <p:cNvSpPr txBox="1"/>
          <p:nvPr>
            <p:ph idx="2" type="subTitle"/>
          </p:nvPr>
        </p:nvSpPr>
        <p:spPr>
          <a:xfrm>
            <a:off x="1828800" y="3191256"/>
            <a:ext cx="5486400" cy="2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36"/>
          <p:cNvSpPr txBox="1"/>
          <p:nvPr/>
        </p:nvSpPr>
        <p:spPr>
          <a:xfrm>
            <a:off x="2743200" y="3529584"/>
            <a:ext cx="3657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36"/>
          <p:cNvSpPr/>
          <p:nvPr/>
        </p:nvSpPr>
        <p:spPr>
          <a:xfrm flipH="1" rot="9636330">
            <a:off x="-441708" y="4449215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36"/>
          <p:cNvGrpSpPr/>
          <p:nvPr/>
        </p:nvGrpSpPr>
        <p:grpSpPr>
          <a:xfrm rot="-3625297">
            <a:off x="8572297" y="3197804"/>
            <a:ext cx="1143407" cy="1365753"/>
            <a:chOff x="2641650" y="1052550"/>
            <a:chExt cx="778700" cy="930125"/>
          </a:xfrm>
        </p:grpSpPr>
        <p:sp>
          <p:nvSpPr>
            <p:cNvPr id="1126" name="Google Shape;1126;p36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713225" y="356625"/>
            <a:ext cx="7717500" cy="6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1499550" y="3533572"/>
            <a:ext cx="3657600" cy="12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3891425" y="1380744"/>
            <a:ext cx="3657600" cy="7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/>
          <p:nvPr/>
        </p:nvSpPr>
        <p:spPr>
          <a:xfrm flipH="1">
            <a:off x="4531034" y="4222554"/>
            <a:ext cx="4612966" cy="920937"/>
          </a:xfrm>
          <a:custGeom>
            <a:rect b="b" l="l" r="r" t="t"/>
            <a:pathLst>
              <a:path extrusionOk="0" h="26245" w="131461">
                <a:moveTo>
                  <a:pt x="29894" y="1"/>
                </a:moveTo>
                <a:cubicBezTo>
                  <a:pt x="23990" y="1"/>
                  <a:pt x="16667" y="1680"/>
                  <a:pt x="6705" y="6197"/>
                </a:cubicBezTo>
                <a:cubicBezTo>
                  <a:pt x="4604" y="7164"/>
                  <a:pt x="2369" y="8232"/>
                  <a:pt x="0" y="9432"/>
                </a:cubicBezTo>
                <a:lnTo>
                  <a:pt x="0" y="26244"/>
                </a:lnTo>
                <a:lnTo>
                  <a:pt x="131461" y="26244"/>
                </a:lnTo>
                <a:cubicBezTo>
                  <a:pt x="131402" y="26244"/>
                  <a:pt x="119754" y="10593"/>
                  <a:pt x="101802" y="10593"/>
                </a:cubicBezTo>
                <a:cubicBezTo>
                  <a:pt x="99368" y="10593"/>
                  <a:pt x="96819" y="10881"/>
                  <a:pt x="94168" y="11534"/>
                </a:cubicBezTo>
                <a:cubicBezTo>
                  <a:pt x="86657" y="13363"/>
                  <a:pt x="80444" y="14107"/>
                  <a:pt x="75169" y="14107"/>
                </a:cubicBezTo>
                <a:cubicBezTo>
                  <a:pt x="52195" y="14107"/>
                  <a:pt x="47005" y="1"/>
                  <a:pt x="29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 flipH="1">
            <a:off x="7096744" y="3914438"/>
            <a:ext cx="2047256" cy="1229062"/>
          </a:xfrm>
          <a:custGeom>
            <a:rect b="b" l="l" r="r" t="t"/>
            <a:pathLst>
              <a:path extrusionOk="0" h="35026" w="58343">
                <a:moveTo>
                  <a:pt x="0" y="0"/>
                </a:moveTo>
                <a:lnTo>
                  <a:pt x="0" y="35025"/>
                </a:lnTo>
                <a:lnTo>
                  <a:pt x="58342" y="35025"/>
                </a:lnTo>
                <a:cubicBezTo>
                  <a:pt x="55140" y="30856"/>
                  <a:pt x="49469" y="26853"/>
                  <a:pt x="39195" y="25218"/>
                </a:cubicBezTo>
                <a:cubicBezTo>
                  <a:pt x="14411" y="21349"/>
                  <a:pt x="9841" y="8340"/>
                  <a:pt x="3003" y="1835"/>
                </a:cubicBezTo>
                <a:cubicBezTo>
                  <a:pt x="2202" y="1101"/>
                  <a:pt x="1168" y="4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 rot="-3625297">
            <a:off x="7796497" y="3684979"/>
            <a:ext cx="1143407" cy="1365753"/>
            <a:chOff x="2641650" y="1052550"/>
            <a:chExt cx="778700" cy="930125"/>
          </a:xfrm>
        </p:grpSpPr>
        <p:sp>
          <p:nvSpPr>
            <p:cNvPr id="84" name="Google Shape;84;p5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6720563" y="-1033497"/>
            <a:ext cx="2941932" cy="2180718"/>
          </a:xfrm>
          <a:custGeom>
            <a:rect b="b" l="l" r="r" t="t"/>
            <a:pathLst>
              <a:path extrusionOk="0" h="38964" w="52565">
                <a:moveTo>
                  <a:pt x="5464" y="0"/>
                </a:moveTo>
                <a:cubicBezTo>
                  <a:pt x="4530" y="1735"/>
                  <a:pt x="3830" y="3569"/>
                  <a:pt x="3296" y="5537"/>
                </a:cubicBezTo>
                <a:cubicBezTo>
                  <a:pt x="1026" y="13657"/>
                  <a:pt x="1" y="24416"/>
                  <a:pt x="10628" y="24416"/>
                </a:cubicBezTo>
                <a:cubicBezTo>
                  <a:pt x="12183" y="24416"/>
                  <a:pt x="13987" y="24186"/>
                  <a:pt x="16072" y="23684"/>
                </a:cubicBezTo>
                <a:cubicBezTo>
                  <a:pt x="18127" y="23187"/>
                  <a:pt x="20021" y="22965"/>
                  <a:pt x="21779" y="22965"/>
                </a:cubicBezTo>
                <a:cubicBezTo>
                  <a:pt x="36692" y="22965"/>
                  <a:pt x="41753" y="38963"/>
                  <a:pt x="51243" y="38963"/>
                </a:cubicBezTo>
                <a:cubicBezTo>
                  <a:pt x="51674" y="38963"/>
                  <a:pt x="52114" y="38930"/>
                  <a:pt x="52565" y="38861"/>
                </a:cubicBezTo>
                <a:lnTo>
                  <a:pt x="525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flipH="1" rot="-1163670">
            <a:off x="8027719" y="-1690120"/>
            <a:ext cx="2309859" cy="2298258"/>
          </a:xfrm>
          <a:custGeom>
            <a:rect b="b" l="l" r="r" t="t"/>
            <a:pathLst>
              <a:path extrusionOk="0" h="47543" w="47783">
                <a:moveTo>
                  <a:pt x="23255" y="0"/>
                </a:moveTo>
                <a:cubicBezTo>
                  <a:pt x="19435" y="0"/>
                  <a:pt x="15641" y="1031"/>
                  <a:pt x="12615" y="3322"/>
                </a:cubicBezTo>
                <a:cubicBezTo>
                  <a:pt x="8086" y="6757"/>
                  <a:pt x="5837" y="12380"/>
                  <a:pt x="4560" y="17882"/>
                </a:cubicBezTo>
                <a:cubicBezTo>
                  <a:pt x="2949" y="24569"/>
                  <a:pt x="1" y="39128"/>
                  <a:pt x="4165" y="45329"/>
                </a:cubicBezTo>
                <a:cubicBezTo>
                  <a:pt x="5252" y="46941"/>
                  <a:pt x="6365" y="47543"/>
                  <a:pt x="7488" y="47543"/>
                </a:cubicBezTo>
                <a:cubicBezTo>
                  <a:pt x="10070" y="47543"/>
                  <a:pt x="12708" y="44365"/>
                  <a:pt x="15229" y="42989"/>
                </a:cubicBezTo>
                <a:cubicBezTo>
                  <a:pt x="21643" y="39432"/>
                  <a:pt x="29363" y="41226"/>
                  <a:pt x="35898" y="37001"/>
                </a:cubicBezTo>
                <a:cubicBezTo>
                  <a:pt x="41704" y="33232"/>
                  <a:pt x="46081" y="27092"/>
                  <a:pt x="47327" y="20192"/>
                </a:cubicBezTo>
                <a:cubicBezTo>
                  <a:pt x="47661" y="18368"/>
                  <a:pt x="47783" y="16484"/>
                  <a:pt x="47296" y="14690"/>
                </a:cubicBezTo>
                <a:cubicBezTo>
                  <a:pt x="46506" y="11833"/>
                  <a:pt x="44257" y="9645"/>
                  <a:pt x="41977" y="7790"/>
                </a:cubicBezTo>
                <a:cubicBezTo>
                  <a:pt x="37843" y="4447"/>
                  <a:pt x="33132" y="1590"/>
                  <a:pt x="27874" y="496"/>
                </a:cubicBezTo>
                <a:cubicBezTo>
                  <a:pt x="26363" y="171"/>
                  <a:pt x="24807" y="0"/>
                  <a:pt x="232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453037">
            <a:off x="4687961" y="4337440"/>
            <a:ext cx="5849702" cy="1820326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-899902">
            <a:off x="-945061" y="4171606"/>
            <a:ext cx="2363574" cy="2434113"/>
          </a:xfrm>
          <a:custGeom>
            <a:rect b="b" l="l" r="r" t="t"/>
            <a:pathLst>
              <a:path extrusionOk="0" h="45515" w="44196">
                <a:moveTo>
                  <a:pt x="11135" y="0"/>
                </a:moveTo>
                <a:cubicBezTo>
                  <a:pt x="8840" y="0"/>
                  <a:pt x="6564" y="531"/>
                  <a:pt x="4681" y="1815"/>
                </a:cubicBezTo>
                <a:cubicBezTo>
                  <a:pt x="1733" y="3791"/>
                  <a:pt x="0" y="7438"/>
                  <a:pt x="365" y="11025"/>
                </a:cubicBezTo>
                <a:cubicBezTo>
                  <a:pt x="1459" y="21511"/>
                  <a:pt x="7021" y="31451"/>
                  <a:pt x="15350" y="37803"/>
                </a:cubicBezTo>
                <a:cubicBezTo>
                  <a:pt x="21890" y="42829"/>
                  <a:pt x="29724" y="45515"/>
                  <a:pt x="37783" y="45515"/>
                </a:cubicBezTo>
                <a:cubicBezTo>
                  <a:pt x="39911" y="45515"/>
                  <a:pt x="42055" y="45327"/>
                  <a:pt x="44195" y="44946"/>
                </a:cubicBezTo>
                <a:cubicBezTo>
                  <a:pt x="41521" y="40296"/>
                  <a:pt x="39849" y="35068"/>
                  <a:pt x="39332" y="29749"/>
                </a:cubicBezTo>
                <a:cubicBezTo>
                  <a:pt x="38876" y="24764"/>
                  <a:pt x="39332" y="19566"/>
                  <a:pt x="37235" y="15037"/>
                </a:cubicBezTo>
                <a:cubicBezTo>
                  <a:pt x="34621" y="9414"/>
                  <a:pt x="28694" y="6314"/>
                  <a:pt x="23101" y="3639"/>
                </a:cubicBezTo>
                <a:cubicBezTo>
                  <a:pt x="20183" y="2241"/>
                  <a:pt x="17204" y="873"/>
                  <a:pt x="14012" y="265"/>
                </a:cubicBezTo>
                <a:cubicBezTo>
                  <a:pt x="13068" y="94"/>
                  <a:pt x="12100" y="0"/>
                  <a:pt x="111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694944" y="356616"/>
            <a:ext cx="7763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 rot="7476354">
            <a:off x="7877413" y="4081516"/>
            <a:ext cx="2902242" cy="2390968"/>
          </a:xfrm>
          <a:custGeom>
            <a:rect b="b" l="l" r="r" t="t"/>
            <a:pathLst>
              <a:path extrusionOk="0" h="49195" w="61491">
                <a:moveTo>
                  <a:pt x="53446" y="1"/>
                </a:moveTo>
                <a:cubicBezTo>
                  <a:pt x="52933" y="1"/>
                  <a:pt x="52422" y="30"/>
                  <a:pt x="51916" y="103"/>
                </a:cubicBezTo>
                <a:cubicBezTo>
                  <a:pt x="48116" y="620"/>
                  <a:pt x="48785" y="893"/>
                  <a:pt x="48360" y="4297"/>
                </a:cubicBezTo>
                <a:cubicBezTo>
                  <a:pt x="47417" y="11836"/>
                  <a:pt x="45594" y="17975"/>
                  <a:pt x="41125" y="24298"/>
                </a:cubicBezTo>
                <a:cubicBezTo>
                  <a:pt x="39910" y="26000"/>
                  <a:pt x="38542" y="27702"/>
                  <a:pt x="36627" y="28675"/>
                </a:cubicBezTo>
                <a:cubicBezTo>
                  <a:pt x="35290" y="29374"/>
                  <a:pt x="33803" y="29636"/>
                  <a:pt x="32282" y="29636"/>
                </a:cubicBezTo>
                <a:cubicBezTo>
                  <a:pt x="30829" y="29636"/>
                  <a:pt x="29345" y="29397"/>
                  <a:pt x="27934" y="29070"/>
                </a:cubicBezTo>
                <a:cubicBezTo>
                  <a:pt x="24803" y="28401"/>
                  <a:pt x="21703" y="27337"/>
                  <a:pt x="19271" y="25270"/>
                </a:cubicBezTo>
                <a:cubicBezTo>
                  <a:pt x="15350" y="21988"/>
                  <a:pt x="13861" y="16668"/>
                  <a:pt x="12766" y="11653"/>
                </a:cubicBezTo>
                <a:cubicBezTo>
                  <a:pt x="12280" y="9404"/>
                  <a:pt x="12493" y="2443"/>
                  <a:pt x="10943" y="1015"/>
                </a:cubicBezTo>
                <a:cubicBezTo>
                  <a:pt x="10214" y="333"/>
                  <a:pt x="8776" y="124"/>
                  <a:pt x="7146" y="124"/>
                </a:cubicBezTo>
                <a:cubicBezTo>
                  <a:pt x="4561" y="124"/>
                  <a:pt x="1491" y="650"/>
                  <a:pt x="0" y="650"/>
                </a:cubicBezTo>
                <a:cubicBezTo>
                  <a:pt x="30" y="3933"/>
                  <a:pt x="91" y="7307"/>
                  <a:pt x="91" y="10741"/>
                </a:cubicBezTo>
                <a:cubicBezTo>
                  <a:pt x="122" y="14693"/>
                  <a:pt x="91" y="18644"/>
                  <a:pt x="578" y="22535"/>
                </a:cubicBezTo>
                <a:cubicBezTo>
                  <a:pt x="1155" y="27033"/>
                  <a:pt x="2128" y="31441"/>
                  <a:pt x="4499" y="35392"/>
                </a:cubicBezTo>
                <a:cubicBezTo>
                  <a:pt x="6869" y="39374"/>
                  <a:pt x="10487" y="42505"/>
                  <a:pt x="14529" y="44693"/>
                </a:cubicBezTo>
                <a:cubicBezTo>
                  <a:pt x="19799" y="47575"/>
                  <a:pt x="25785" y="49194"/>
                  <a:pt x="31785" y="49194"/>
                </a:cubicBezTo>
                <a:cubicBezTo>
                  <a:pt x="34264" y="49194"/>
                  <a:pt x="36745" y="48918"/>
                  <a:pt x="39180" y="48341"/>
                </a:cubicBezTo>
                <a:cubicBezTo>
                  <a:pt x="47448" y="46365"/>
                  <a:pt x="54226" y="40286"/>
                  <a:pt x="57600" y="32565"/>
                </a:cubicBezTo>
                <a:cubicBezTo>
                  <a:pt x="59758" y="27641"/>
                  <a:pt x="60883" y="22596"/>
                  <a:pt x="61187" y="17185"/>
                </a:cubicBezTo>
                <a:cubicBezTo>
                  <a:pt x="61491" y="11957"/>
                  <a:pt x="60974" y="6699"/>
                  <a:pt x="60457" y="1501"/>
                </a:cubicBezTo>
                <a:lnTo>
                  <a:pt x="60336" y="589"/>
                </a:lnTo>
                <a:cubicBezTo>
                  <a:pt x="58076" y="589"/>
                  <a:pt x="55735" y="1"/>
                  <a:pt x="53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 rot="7476354">
            <a:off x="8712332" y="3664995"/>
            <a:ext cx="1232383" cy="1277159"/>
          </a:xfrm>
          <a:custGeom>
            <a:rect b="b" l="l" r="r" t="t"/>
            <a:pathLst>
              <a:path extrusionOk="0" h="26278" w="26111">
                <a:moveTo>
                  <a:pt x="12986" y="0"/>
                </a:moveTo>
                <a:cubicBezTo>
                  <a:pt x="9904" y="0"/>
                  <a:pt x="6745" y="1296"/>
                  <a:pt x="4104" y="3318"/>
                </a:cubicBezTo>
                <a:cubicBezTo>
                  <a:pt x="1429" y="5355"/>
                  <a:pt x="1" y="8820"/>
                  <a:pt x="1" y="12194"/>
                </a:cubicBezTo>
                <a:cubicBezTo>
                  <a:pt x="1" y="15568"/>
                  <a:pt x="1368" y="18851"/>
                  <a:pt x="3314" y="21617"/>
                </a:cubicBezTo>
                <a:cubicBezTo>
                  <a:pt x="4834" y="23775"/>
                  <a:pt x="6961" y="25781"/>
                  <a:pt x="9545" y="26176"/>
                </a:cubicBezTo>
                <a:cubicBezTo>
                  <a:pt x="9929" y="26246"/>
                  <a:pt x="10316" y="26278"/>
                  <a:pt x="10702" y="26278"/>
                </a:cubicBezTo>
                <a:cubicBezTo>
                  <a:pt x="12334" y="26278"/>
                  <a:pt x="13967" y="25709"/>
                  <a:pt x="15442" y="25021"/>
                </a:cubicBezTo>
                <a:cubicBezTo>
                  <a:pt x="18816" y="23380"/>
                  <a:pt x="21734" y="20674"/>
                  <a:pt x="23314" y="17300"/>
                </a:cubicBezTo>
                <a:cubicBezTo>
                  <a:pt x="26110" y="11282"/>
                  <a:pt x="23952" y="5173"/>
                  <a:pt x="18512" y="1647"/>
                </a:cubicBezTo>
                <a:cubicBezTo>
                  <a:pt x="16796" y="503"/>
                  <a:pt x="14906" y="0"/>
                  <a:pt x="12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type="title"/>
          </p:nvPr>
        </p:nvSpPr>
        <p:spPr>
          <a:xfrm>
            <a:off x="1831850" y="356616"/>
            <a:ext cx="5486400" cy="7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831850" y="1538075"/>
            <a:ext cx="5486400" cy="1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/>
          <p:nvPr/>
        </p:nvSpPr>
        <p:spPr>
          <a:xfrm flipH="1" rot="10800000">
            <a:off x="-1231974" y="882500"/>
            <a:ext cx="5095115" cy="4603934"/>
          </a:xfrm>
          <a:custGeom>
            <a:rect b="b" l="l" r="r" t="t"/>
            <a:pathLst>
              <a:path extrusionOk="0" h="57842" w="64013">
                <a:moveTo>
                  <a:pt x="0" y="0"/>
                </a:moveTo>
                <a:lnTo>
                  <a:pt x="0" y="39028"/>
                </a:lnTo>
                <a:cubicBezTo>
                  <a:pt x="25719" y="57842"/>
                  <a:pt x="17680" y="17980"/>
                  <a:pt x="36560" y="14077"/>
                </a:cubicBezTo>
                <a:cubicBezTo>
                  <a:pt x="36560" y="14077"/>
                  <a:pt x="58909" y="11709"/>
                  <a:pt x="640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231974" y="2849967"/>
            <a:ext cx="4288021" cy="2734805"/>
          </a:xfrm>
          <a:custGeom>
            <a:rect b="b" l="l" r="r" t="t"/>
            <a:pathLst>
              <a:path extrusionOk="0" h="34359" w="53873">
                <a:moveTo>
                  <a:pt x="0" y="0"/>
                </a:moveTo>
                <a:lnTo>
                  <a:pt x="0" y="34358"/>
                </a:lnTo>
                <a:cubicBezTo>
                  <a:pt x="5938" y="31857"/>
                  <a:pt x="13510" y="27353"/>
                  <a:pt x="16279" y="19915"/>
                </a:cubicBezTo>
                <a:cubicBezTo>
                  <a:pt x="20982" y="7139"/>
                  <a:pt x="31223" y="6205"/>
                  <a:pt x="40996" y="6572"/>
                </a:cubicBezTo>
                <a:cubicBezTo>
                  <a:pt x="48635" y="6872"/>
                  <a:pt x="52338" y="3670"/>
                  <a:pt x="53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 flipH="1" rot="-10190596">
            <a:off x="-2138747" y="2844340"/>
            <a:ext cx="5850046" cy="2242185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 rot="-4840997">
            <a:off x="-4913896" y="-5731216"/>
            <a:ext cx="6593481" cy="10787284"/>
          </a:xfrm>
          <a:custGeom>
            <a:rect b="b" l="l" r="r" t="t"/>
            <a:pathLst>
              <a:path extrusionOk="0" h="78750" w="34317">
                <a:moveTo>
                  <a:pt x="11551" y="0"/>
                </a:moveTo>
                <a:cubicBezTo>
                  <a:pt x="7750" y="0"/>
                  <a:pt x="8671" y="6051"/>
                  <a:pt x="8055" y="10484"/>
                </a:cubicBezTo>
                <a:cubicBezTo>
                  <a:pt x="7994" y="11275"/>
                  <a:pt x="7873" y="12035"/>
                  <a:pt x="7721" y="12794"/>
                </a:cubicBezTo>
                <a:cubicBezTo>
                  <a:pt x="6687" y="19421"/>
                  <a:pt x="5107" y="25895"/>
                  <a:pt x="2918" y="32217"/>
                </a:cubicBezTo>
                <a:cubicBezTo>
                  <a:pt x="2067" y="34770"/>
                  <a:pt x="1094" y="37293"/>
                  <a:pt x="578" y="39938"/>
                </a:cubicBezTo>
                <a:cubicBezTo>
                  <a:pt x="91" y="42369"/>
                  <a:pt x="0" y="44862"/>
                  <a:pt x="31" y="47385"/>
                </a:cubicBezTo>
                <a:cubicBezTo>
                  <a:pt x="143" y="56387"/>
                  <a:pt x="1323" y="78749"/>
                  <a:pt x="14056" y="78749"/>
                </a:cubicBezTo>
                <a:cubicBezTo>
                  <a:pt x="15079" y="78749"/>
                  <a:pt x="16178" y="78605"/>
                  <a:pt x="17356" y="78297"/>
                </a:cubicBezTo>
                <a:cubicBezTo>
                  <a:pt x="22584" y="76929"/>
                  <a:pt x="25654" y="71579"/>
                  <a:pt x="27478" y="66473"/>
                </a:cubicBezTo>
                <a:cubicBezTo>
                  <a:pt x="34317" y="47567"/>
                  <a:pt x="32189" y="25621"/>
                  <a:pt x="21855" y="8387"/>
                </a:cubicBezTo>
                <a:cubicBezTo>
                  <a:pt x="20152" y="5500"/>
                  <a:pt x="18055" y="2642"/>
                  <a:pt x="15076" y="1092"/>
                </a:cubicBezTo>
                <a:cubicBezTo>
                  <a:pt x="13589" y="331"/>
                  <a:pt x="12441" y="0"/>
                  <a:pt x="11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699125" y="409100"/>
            <a:ext cx="2973900" cy="314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8"/>
          <p:cNvSpPr/>
          <p:nvPr/>
        </p:nvSpPr>
        <p:spPr>
          <a:xfrm rot="10800000">
            <a:off x="6781776" y="2489200"/>
            <a:ext cx="4288021" cy="2734805"/>
          </a:xfrm>
          <a:custGeom>
            <a:rect b="b" l="l" r="r" t="t"/>
            <a:pathLst>
              <a:path extrusionOk="0" h="34359" w="53873">
                <a:moveTo>
                  <a:pt x="0" y="0"/>
                </a:moveTo>
                <a:lnTo>
                  <a:pt x="0" y="34358"/>
                </a:lnTo>
                <a:cubicBezTo>
                  <a:pt x="5938" y="31857"/>
                  <a:pt x="13510" y="27353"/>
                  <a:pt x="16279" y="19915"/>
                </a:cubicBezTo>
                <a:cubicBezTo>
                  <a:pt x="20982" y="7139"/>
                  <a:pt x="31223" y="6205"/>
                  <a:pt x="40996" y="6572"/>
                </a:cubicBezTo>
                <a:cubicBezTo>
                  <a:pt x="48635" y="6872"/>
                  <a:pt x="52338" y="3670"/>
                  <a:pt x="538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 rot="1290740">
            <a:off x="8373058" y="4196825"/>
            <a:ext cx="1407260" cy="1680914"/>
            <a:chOff x="2641650" y="1052550"/>
            <a:chExt cx="778700" cy="930125"/>
          </a:xfrm>
        </p:grpSpPr>
        <p:sp>
          <p:nvSpPr>
            <p:cNvPr id="124" name="Google Shape;124;p8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8"/>
          <p:cNvSpPr/>
          <p:nvPr/>
        </p:nvSpPr>
        <p:spPr>
          <a:xfrm rot="486315">
            <a:off x="-4274523" y="2674339"/>
            <a:ext cx="5850103" cy="2242207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-76199" y="-54062"/>
            <a:ext cx="5095115" cy="4603934"/>
          </a:xfrm>
          <a:custGeom>
            <a:rect b="b" l="l" r="r" t="t"/>
            <a:pathLst>
              <a:path extrusionOk="0" h="57842" w="64013">
                <a:moveTo>
                  <a:pt x="0" y="0"/>
                </a:moveTo>
                <a:lnTo>
                  <a:pt x="0" y="39028"/>
                </a:lnTo>
                <a:cubicBezTo>
                  <a:pt x="25719" y="57842"/>
                  <a:pt x="17680" y="17980"/>
                  <a:pt x="36560" y="14077"/>
                </a:cubicBezTo>
                <a:cubicBezTo>
                  <a:pt x="36560" y="14077"/>
                  <a:pt x="58909" y="11709"/>
                  <a:pt x="640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-76199" y="-152400"/>
            <a:ext cx="4288021" cy="2734805"/>
          </a:xfrm>
          <a:custGeom>
            <a:rect b="b" l="l" r="r" t="t"/>
            <a:pathLst>
              <a:path extrusionOk="0" h="34359" w="53873">
                <a:moveTo>
                  <a:pt x="0" y="0"/>
                </a:moveTo>
                <a:lnTo>
                  <a:pt x="0" y="34358"/>
                </a:lnTo>
                <a:cubicBezTo>
                  <a:pt x="5938" y="31857"/>
                  <a:pt x="13510" y="27353"/>
                  <a:pt x="16279" y="19915"/>
                </a:cubicBezTo>
                <a:cubicBezTo>
                  <a:pt x="20982" y="7139"/>
                  <a:pt x="31223" y="6205"/>
                  <a:pt x="40996" y="6572"/>
                </a:cubicBezTo>
                <a:cubicBezTo>
                  <a:pt x="48635" y="6872"/>
                  <a:pt x="52338" y="3670"/>
                  <a:pt x="53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 rot="-609404">
            <a:off x="-982972" y="345846"/>
            <a:ext cx="5850046" cy="2242185"/>
          </a:xfrm>
          <a:custGeom>
            <a:rect b="b" l="l" r="r" t="t"/>
            <a:pathLst>
              <a:path extrusionOk="0" h="39878" w="104045">
                <a:moveTo>
                  <a:pt x="101857" y="1"/>
                </a:moveTo>
                <a:lnTo>
                  <a:pt x="101857" y="1"/>
                </a:lnTo>
                <a:cubicBezTo>
                  <a:pt x="102525" y="1246"/>
                  <a:pt x="103072" y="2522"/>
                  <a:pt x="103406" y="3829"/>
                </a:cubicBezTo>
                <a:cubicBezTo>
                  <a:pt x="103771" y="5136"/>
                  <a:pt x="103953" y="6564"/>
                  <a:pt x="103832" y="7932"/>
                </a:cubicBezTo>
                <a:cubicBezTo>
                  <a:pt x="103710" y="9300"/>
                  <a:pt x="103254" y="10668"/>
                  <a:pt x="102494" y="11792"/>
                </a:cubicBezTo>
                <a:cubicBezTo>
                  <a:pt x="101795" y="12948"/>
                  <a:pt x="100671" y="13890"/>
                  <a:pt x="99394" y="14346"/>
                </a:cubicBezTo>
                <a:cubicBezTo>
                  <a:pt x="98681" y="14617"/>
                  <a:pt x="97911" y="14737"/>
                  <a:pt x="97137" y="14737"/>
                </a:cubicBezTo>
                <a:cubicBezTo>
                  <a:pt x="96526" y="14737"/>
                  <a:pt x="95912" y="14662"/>
                  <a:pt x="95321" y="14528"/>
                </a:cubicBezTo>
                <a:cubicBezTo>
                  <a:pt x="93984" y="14224"/>
                  <a:pt x="92737" y="13616"/>
                  <a:pt x="91552" y="12887"/>
                </a:cubicBezTo>
                <a:cubicBezTo>
                  <a:pt x="89212" y="11428"/>
                  <a:pt x="87266" y="9391"/>
                  <a:pt x="84956" y="7871"/>
                </a:cubicBezTo>
                <a:cubicBezTo>
                  <a:pt x="82646" y="6321"/>
                  <a:pt x="80002" y="5197"/>
                  <a:pt x="77236" y="4953"/>
                </a:cubicBezTo>
                <a:cubicBezTo>
                  <a:pt x="76980" y="4931"/>
                  <a:pt x="76723" y="4920"/>
                  <a:pt x="76465" y="4920"/>
                </a:cubicBezTo>
                <a:cubicBezTo>
                  <a:pt x="75339" y="4920"/>
                  <a:pt x="74195" y="5130"/>
                  <a:pt x="73132" y="5501"/>
                </a:cubicBezTo>
                <a:cubicBezTo>
                  <a:pt x="71856" y="5957"/>
                  <a:pt x="70670" y="6777"/>
                  <a:pt x="69637" y="7689"/>
                </a:cubicBezTo>
                <a:cubicBezTo>
                  <a:pt x="67600" y="9604"/>
                  <a:pt x="66141" y="11944"/>
                  <a:pt x="64500" y="14194"/>
                </a:cubicBezTo>
                <a:cubicBezTo>
                  <a:pt x="63710" y="15288"/>
                  <a:pt x="62798" y="16352"/>
                  <a:pt x="61886" y="17385"/>
                </a:cubicBezTo>
                <a:cubicBezTo>
                  <a:pt x="61430" y="17872"/>
                  <a:pt x="60944" y="18419"/>
                  <a:pt x="60457" y="18875"/>
                </a:cubicBezTo>
                <a:cubicBezTo>
                  <a:pt x="60184" y="19118"/>
                  <a:pt x="59940" y="19361"/>
                  <a:pt x="59697" y="19574"/>
                </a:cubicBezTo>
                <a:lnTo>
                  <a:pt x="58877" y="20273"/>
                </a:lnTo>
                <a:cubicBezTo>
                  <a:pt x="56810" y="22066"/>
                  <a:pt x="54469" y="23525"/>
                  <a:pt x="52007" y="24802"/>
                </a:cubicBezTo>
                <a:cubicBezTo>
                  <a:pt x="49545" y="26018"/>
                  <a:pt x="46931" y="26960"/>
                  <a:pt x="44226" y="27537"/>
                </a:cubicBezTo>
                <a:cubicBezTo>
                  <a:pt x="42888" y="27841"/>
                  <a:pt x="41521" y="28024"/>
                  <a:pt x="40153" y="28176"/>
                </a:cubicBezTo>
                <a:cubicBezTo>
                  <a:pt x="38785" y="28297"/>
                  <a:pt x="37387" y="28358"/>
                  <a:pt x="36019" y="28358"/>
                </a:cubicBezTo>
                <a:cubicBezTo>
                  <a:pt x="35814" y="28360"/>
                  <a:pt x="35609" y="28361"/>
                  <a:pt x="35403" y="28361"/>
                </a:cubicBezTo>
                <a:cubicBezTo>
                  <a:pt x="32839" y="28361"/>
                  <a:pt x="30254" y="28193"/>
                  <a:pt x="27721" y="28024"/>
                </a:cubicBezTo>
                <a:cubicBezTo>
                  <a:pt x="24955" y="27781"/>
                  <a:pt x="22219" y="27568"/>
                  <a:pt x="19453" y="27446"/>
                </a:cubicBezTo>
                <a:cubicBezTo>
                  <a:pt x="18794" y="27417"/>
                  <a:pt x="18128" y="27398"/>
                  <a:pt x="17462" y="27398"/>
                </a:cubicBezTo>
                <a:cubicBezTo>
                  <a:pt x="15365" y="27398"/>
                  <a:pt x="13253" y="27583"/>
                  <a:pt x="11247" y="28206"/>
                </a:cubicBezTo>
                <a:cubicBezTo>
                  <a:pt x="9940" y="28632"/>
                  <a:pt x="8693" y="29270"/>
                  <a:pt x="7629" y="30182"/>
                </a:cubicBezTo>
                <a:cubicBezTo>
                  <a:pt x="6596" y="31094"/>
                  <a:pt x="5745" y="32188"/>
                  <a:pt x="5015" y="33373"/>
                </a:cubicBezTo>
                <a:cubicBezTo>
                  <a:pt x="4256" y="34528"/>
                  <a:pt x="3617" y="35744"/>
                  <a:pt x="2797" y="36869"/>
                </a:cubicBezTo>
                <a:cubicBezTo>
                  <a:pt x="2037" y="38024"/>
                  <a:pt x="1125" y="39088"/>
                  <a:pt x="0" y="39878"/>
                </a:cubicBezTo>
                <a:cubicBezTo>
                  <a:pt x="1125" y="39118"/>
                  <a:pt x="2097" y="38054"/>
                  <a:pt x="2857" y="36899"/>
                </a:cubicBezTo>
                <a:cubicBezTo>
                  <a:pt x="3648" y="35775"/>
                  <a:pt x="4316" y="34559"/>
                  <a:pt x="5076" y="33404"/>
                </a:cubicBezTo>
                <a:cubicBezTo>
                  <a:pt x="5806" y="32279"/>
                  <a:pt x="6687" y="31185"/>
                  <a:pt x="7721" y="30243"/>
                </a:cubicBezTo>
                <a:cubicBezTo>
                  <a:pt x="8785" y="29392"/>
                  <a:pt x="10000" y="28723"/>
                  <a:pt x="11307" y="28328"/>
                </a:cubicBezTo>
                <a:cubicBezTo>
                  <a:pt x="13298" y="27694"/>
                  <a:pt x="15355" y="27516"/>
                  <a:pt x="17405" y="27516"/>
                </a:cubicBezTo>
                <a:cubicBezTo>
                  <a:pt x="18110" y="27516"/>
                  <a:pt x="18814" y="27537"/>
                  <a:pt x="19514" y="27568"/>
                </a:cubicBezTo>
                <a:cubicBezTo>
                  <a:pt x="22250" y="27689"/>
                  <a:pt x="25046" y="27902"/>
                  <a:pt x="27782" y="28145"/>
                </a:cubicBezTo>
                <a:cubicBezTo>
                  <a:pt x="30344" y="28342"/>
                  <a:pt x="32880" y="28513"/>
                  <a:pt x="35438" y="28513"/>
                </a:cubicBezTo>
                <a:cubicBezTo>
                  <a:pt x="35642" y="28513"/>
                  <a:pt x="35845" y="28512"/>
                  <a:pt x="36049" y="28510"/>
                </a:cubicBezTo>
                <a:cubicBezTo>
                  <a:pt x="37417" y="28510"/>
                  <a:pt x="38815" y="28449"/>
                  <a:pt x="40183" y="28328"/>
                </a:cubicBezTo>
                <a:cubicBezTo>
                  <a:pt x="41551" y="28206"/>
                  <a:pt x="42919" y="28024"/>
                  <a:pt x="44287" y="27720"/>
                </a:cubicBezTo>
                <a:cubicBezTo>
                  <a:pt x="46992" y="27142"/>
                  <a:pt x="49606" y="26200"/>
                  <a:pt x="52129" y="24984"/>
                </a:cubicBezTo>
                <a:cubicBezTo>
                  <a:pt x="54621" y="23768"/>
                  <a:pt x="56962" y="22249"/>
                  <a:pt x="59089" y="20455"/>
                </a:cubicBezTo>
                <a:lnTo>
                  <a:pt x="59880" y="19787"/>
                </a:lnTo>
                <a:cubicBezTo>
                  <a:pt x="60153" y="19543"/>
                  <a:pt x="60366" y="19270"/>
                  <a:pt x="60640" y="19057"/>
                </a:cubicBezTo>
                <a:cubicBezTo>
                  <a:pt x="61126" y="18601"/>
                  <a:pt x="61582" y="18054"/>
                  <a:pt x="62068" y="17568"/>
                </a:cubicBezTo>
                <a:cubicBezTo>
                  <a:pt x="62980" y="16534"/>
                  <a:pt x="63892" y="15470"/>
                  <a:pt x="64713" y="14346"/>
                </a:cubicBezTo>
                <a:cubicBezTo>
                  <a:pt x="66324" y="12096"/>
                  <a:pt x="67783" y="9756"/>
                  <a:pt x="69789" y="7841"/>
                </a:cubicBezTo>
                <a:cubicBezTo>
                  <a:pt x="70822" y="6929"/>
                  <a:pt x="71947" y="6139"/>
                  <a:pt x="73254" y="5683"/>
                </a:cubicBezTo>
                <a:cubicBezTo>
                  <a:pt x="74292" y="5303"/>
                  <a:pt x="75436" y="5113"/>
                  <a:pt x="76580" y="5113"/>
                </a:cubicBezTo>
                <a:cubicBezTo>
                  <a:pt x="76809" y="5113"/>
                  <a:pt x="77038" y="5121"/>
                  <a:pt x="77266" y="5136"/>
                </a:cubicBezTo>
                <a:cubicBezTo>
                  <a:pt x="80002" y="5379"/>
                  <a:pt x="82646" y="6504"/>
                  <a:pt x="84926" y="8023"/>
                </a:cubicBezTo>
                <a:cubicBezTo>
                  <a:pt x="87236" y="9513"/>
                  <a:pt x="89181" y="11519"/>
                  <a:pt x="91522" y="13008"/>
                </a:cubicBezTo>
                <a:cubicBezTo>
                  <a:pt x="92707" y="13768"/>
                  <a:pt x="93953" y="14346"/>
                  <a:pt x="95321" y="14650"/>
                </a:cubicBezTo>
                <a:cubicBezTo>
                  <a:pt x="95912" y="14784"/>
                  <a:pt x="96532" y="14859"/>
                  <a:pt x="97150" y="14859"/>
                </a:cubicBezTo>
                <a:cubicBezTo>
                  <a:pt x="97932" y="14859"/>
                  <a:pt x="98712" y="14739"/>
                  <a:pt x="99424" y="14467"/>
                </a:cubicBezTo>
                <a:cubicBezTo>
                  <a:pt x="100732" y="13951"/>
                  <a:pt x="101826" y="13008"/>
                  <a:pt x="102586" y="11823"/>
                </a:cubicBezTo>
                <a:cubicBezTo>
                  <a:pt x="103346" y="10668"/>
                  <a:pt x="103801" y="9270"/>
                  <a:pt x="103923" y="7932"/>
                </a:cubicBezTo>
                <a:cubicBezTo>
                  <a:pt x="104045" y="6564"/>
                  <a:pt x="103832" y="5136"/>
                  <a:pt x="103467" y="3798"/>
                </a:cubicBezTo>
                <a:cubicBezTo>
                  <a:pt x="103072" y="2492"/>
                  <a:pt x="102525" y="1246"/>
                  <a:pt x="101857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 rot="6690740">
            <a:off x="7907683" y="2065750"/>
            <a:ext cx="1407260" cy="1680914"/>
            <a:chOff x="2641650" y="1052550"/>
            <a:chExt cx="778700" cy="930125"/>
          </a:xfrm>
        </p:grpSpPr>
        <p:sp>
          <p:nvSpPr>
            <p:cNvPr id="151" name="Google Shape;151;p9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9"/>
          <p:cNvSpPr/>
          <p:nvPr/>
        </p:nvSpPr>
        <p:spPr>
          <a:xfrm flipH="1">
            <a:off x="1426265" y="2734804"/>
            <a:ext cx="7717739" cy="2619038"/>
          </a:xfrm>
          <a:custGeom>
            <a:rect b="b" l="l" r="r" t="t"/>
            <a:pathLst>
              <a:path extrusionOk="0" h="24485" w="72152">
                <a:moveTo>
                  <a:pt x="72152" y="22716"/>
                </a:moveTo>
                <a:lnTo>
                  <a:pt x="0" y="22716"/>
                </a:lnTo>
                <a:lnTo>
                  <a:pt x="0" y="0"/>
                </a:lnTo>
                <a:cubicBezTo>
                  <a:pt x="2202" y="601"/>
                  <a:pt x="4504" y="1468"/>
                  <a:pt x="6705" y="2669"/>
                </a:cubicBezTo>
                <a:cubicBezTo>
                  <a:pt x="9641" y="4203"/>
                  <a:pt x="12443" y="6338"/>
                  <a:pt x="15011" y="9240"/>
                </a:cubicBezTo>
                <a:cubicBezTo>
                  <a:pt x="28554" y="24484"/>
                  <a:pt x="59843" y="11342"/>
                  <a:pt x="67749" y="19047"/>
                </a:cubicBezTo>
                <a:cubicBezTo>
                  <a:pt x="68216" y="19447"/>
                  <a:pt x="69984" y="20882"/>
                  <a:pt x="72152" y="227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713225" y="2538388"/>
            <a:ext cx="7717800" cy="8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9"/>
          <p:cNvSpPr txBox="1"/>
          <p:nvPr>
            <p:ph idx="1" type="subTitle"/>
          </p:nvPr>
        </p:nvSpPr>
        <p:spPr>
          <a:xfrm>
            <a:off x="713225" y="3404613"/>
            <a:ext cx="7717800" cy="4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9"/>
          <p:cNvSpPr txBox="1"/>
          <p:nvPr/>
        </p:nvSpPr>
        <p:spPr>
          <a:xfrm>
            <a:off x="3082500" y="963550"/>
            <a:ext cx="2979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8000">
              <a:solidFill>
                <a:schemeClr val="lt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903000" y="356616"/>
            <a:ext cx="73380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10"/>
          <p:cNvSpPr/>
          <p:nvPr/>
        </p:nvSpPr>
        <p:spPr>
          <a:xfrm flipH="1" rot="-5400000">
            <a:off x="-1154407" y="4509180"/>
            <a:ext cx="3508952" cy="1390630"/>
          </a:xfrm>
          <a:custGeom>
            <a:rect b="b" l="l" r="r" t="t"/>
            <a:pathLst>
              <a:path extrusionOk="0" h="23017" w="58076">
                <a:moveTo>
                  <a:pt x="1" y="0"/>
                </a:moveTo>
                <a:cubicBezTo>
                  <a:pt x="850" y="9823"/>
                  <a:pt x="6453" y="12579"/>
                  <a:pt x="13430" y="12579"/>
                </a:cubicBezTo>
                <a:cubicBezTo>
                  <a:pt x="22350" y="12579"/>
                  <a:pt x="33517" y="8073"/>
                  <a:pt x="39863" y="8073"/>
                </a:cubicBezTo>
                <a:cubicBezTo>
                  <a:pt x="49269" y="8073"/>
                  <a:pt x="52105" y="19414"/>
                  <a:pt x="58076" y="23017"/>
                </a:cubicBezTo>
                <a:lnTo>
                  <a:pt x="580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flipH="1" rot="10800000">
            <a:off x="6475577" y="4610556"/>
            <a:ext cx="2668494" cy="565119"/>
          </a:xfrm>
          <a:custGeom>
            <a:rect b="b" l="l" r="r" t="t"/>
            <a:pathLst>
              <a:path extrusionOk="0" h="14277" w="67416">
                <a:moveTo>
                  <a:pt x="31557" y="8406"/>
                </a:moveTo>
                <a:cubicBezTo>
                  <a:pt x="52372" y="2202"/>
                  <a:pt x="62579" y="8406"/>
                  <a:pt x="67416" y="14277"/>
                </a:cubicBezTo>
                <a:lnTo>
                  <a:pt x="67416" y="0"/>
                </a:lnTo>
                <a:lnTo>
                  <a:pt x="1" y="0"/>
                </a:lnTo>
                <a:cubicBezTo>
                  <a:pt x="3237" y="4570"/>
                  <a:pt x="12577" y="14077"/>
                  <a:pt x="31557" y="84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0"/>
          <p:cNvGrpSpPr/>
          <p:nvPr/>
        </p:nvGrpSpPr>
        <p:grpSpPr>
          <a:xfrm rot="-10400199">
            <a:off x="-611251" y="2960997"/>
            <a:ext cx="1407273" cy="1680929"/>
            <a:chOff x="2641650" y="1052550"/>
            <a:chExt cx="778700" cy="930125"/>
          </a:xfrm>
        </p:grpSpPr>
        <p:sp>
          <p:nvSpPr>
            <p:cNvPr id="181" name="Google Shape;181;p10"/>
            <p:cNvSpPr/>
            <p:nvPr/>
          </p:nvSpPr>
          <p:spPr>
            <a:xfrm>
              <a:off x="2922825" y="1529950"/>
              <a:ext cx="86650" cy="84575"/>
            </a:xfrm>
            <a:custGeom>
              <a:rect b="b" l="l" r="r" t="t"/>
              <a:pathLst>
                <a:path extrusionOk="0" h="3383" w="3466">
                  <a:moveTo>
                    <a:pt x="1733" y="0"/>
                  </a:moveTo>
                  <a:cubicBezTo>
                    <a:pt x="1451" y="0"/>
                    <a:pt x="1170" y="76"/>
                    <a:pt x="912" y="183"/>
                  </a:cubicBezTo>
                  <a:cubicBezTo>
                    <a:pt x="274" y="456"/>
                    <a:pt x="0" y="1216"/>
                    <a:pt x="30" y="1855"/>
                  </a:cubicBezTo>
                  <a:cubicBezTo>
                    <a:pt x="137" y="2736"/>
                    <a:pt x="877" y="3382"/>
                    <a:pt x="1715" y="3382"/>
                  </a:cubicBezTo>
                  <a:cubicBezTo>
                    <a:pt x="1831" y="3382"/>
                    <a:pt x="1949" y="3370"/>
                    <a:pt x="2067" y="3344"/>
                  </a:cubicBezTo>
                  <a:cubicBezTo>
                    <a:pt x="2979" y="3101"/>
                    <a:pt x="3465" y="2189"/>
                    <a:pt x="3313" y="1338"/>
                  </a:cubicBezTo>
                  <a:cubicBezTo>
                    <a:pt x="3252" y="882"/>
                    <a:pt x="2918" y="517"/>
                    <a:pt x="2553" y="274"/>
                  </a:cubicBezTo>
                  <a:cubicBezTo>
                    <a:pt x="2295" y="76"/>
                    <a:pt x="201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085075" y="1594825"/>
              <a:ext cx="89575" cy="63675"/>
            </a:xfrm>
            <a:custGeom>
              <a:rect b="b" l="l" r="r" t="t"/>
              <a:pathLst>
                <a:path extrusionOk="0" h="2547" w="3583">
                  <a:moveTo>
                    <a:pt x="1728" y="1"/>
                  </a:moveTo>
                  <a:cubicBezTo>
                    <a:pt x="1448" y="1"/>
                    <a:pt x="1158" y="105"/>
                    <a:pt x="896" y="354"/>
                  </a:cubicBezTo>
                  <a:cubicBezTo>
                    <a:pt x="1" y="1249"/>
                    <a:pt x="841" y="2546"/>
                    <a:pt x="1816" y="2546"/>
                  </a:cubicBezTo>
                  <a:cubicBezTo>
                    <a:pt x="2098" y="2546"/>
                    <a:pt x="2393" y="2437"/>
                    <a:pt x="2659" y="2178"/>
                  </a:cubicBezTo>
                  <a:cubicBezTo>
                    <a:pt x="3583" y="1301"/>
                    <a:pt x="2717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987175" y="1706400"/>
              <a:ext cx="80400" cy="56325"/>
            </a:xfrm>
            <a:custGeom>
              <a:rect b="b" l="l" r="r" t="t"/>
              <a:pathLst>
                <a:path extrusionOk="0" h="2253" w="3216">
                  <a:moveTo>
                    <a:pt x="1553" y="1"/>
                  </a:moveTo>
                  <a:cubicBezTo>
                    <a:pt x="1311" y="1"/>
                    <a:pt x="1059" y="89"/>
                    <a:pt x="830" y="298"/>
                  </a:cubicBezTo>
                  <a:cubicBezTo>
                    <a:pt x="0" y="1081"/>
                    <a:pt x="762" y="2253"/>
                    <a:pt x="1642" y="2253"/>
                  </a:cubicBezTo>
                  <a:cubicBezTo>
                    <a:pt x="1890" y="2253"/>
                    <a:pt x="2147" y="2160"/>
                    <a:pt x="2381" y="1940"/>
                  </a:cubicBezTo>
                  <a:cubicBezTo>
                    <a:pt x="3216" y="1176"/>
                    <a:pt x="2440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711500" y="1658375"/>
              <a:ext cx="79875" cy="67600"/>
            </a:xfrm>
            <a:custGeom>
              <a:rect b="b" l="l" r="r" t="t"/>
              <a:pathLst>
                <a:path extrusionOk="0" h="2704" w="3195">
                  <a:moveTo>
                    <a:pt x="1352" y="0"/>
                  </a:moveTo>
                  <a:cubicBezTo>
                    <a:pt x="1059" y="0"/>
                    <a:pt x="763" y="107"/>
                    <a:pt x="581" y="304"/>
                  </a:cubicBezTo>
                  <a:cubicBezTo>
                    <a:pt x="505" y="369"/>
                    <a:pt x="449" y="433"/>
                    <a:pt x="403" y="501"/>
                  </a:cubicBezTo>
                  <a:lnTo>
                    <a:pt x="403" y="501"/>
                  </a:lnTo>
                  <a:cubicBezTo>
                    <a:pt x="126" y="879"/>
                    <a:pt x="0" y="1470"/>
                    <a:pt x="277" y="1885"/>
                  </a:cubicBezTo>
                  <a:cubicBezTo>
                    <a:pt x="606" y="2415"/>
                    <a:pt x="1089" y="2703"/>
                    <a:pt x="1607" y="2703"/>
                  </a:cubicBezTo>
                  <a:cubicBezTo>
                    <a:pt x="1950" y="2703"/>
                    <a:pt x="2308" y="2577"/>
                    <a:pt x="2647" y="2310"/>
                  </a:cubicBezTo>
                  <a:cubicBezTo>
                    <a:pt x="3195" y="1885"/>
                    <a:pt x="3164" y="943"/>
                    <a:pt x="2708" y="517"/>
                  </a:cubicBezTo>
                  <a:cubicBezTo>
                    <a:pt x="2469" y="305"/>
                    <a:pt x="2184" y="168"/>
                    <a:pt x="1898" y="124"/>
                  </a:cubicBezTo>
                  <a:lnTo>
                    <a:pt x="1898" y="124"/>
                  </a:lnTo>
                  <a:cubicBezTo>
                    <a:pt x="1828" y="91"/>
                    <a:pt x="1754" y="66"/>
                    <a:pt x="1678" y="48"/>
                  </a:cubicBezTo>
                  <a:lnTo>
                    <a:pt x="1678" y="48"/>
                  </a:lnTo>
                  <a:cubicBezTo>
                    <a:pt x="1574" y="16"/>
                    <a:pt x="1463" y="0"/>
                    <a:pt x="1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812250" y="1404200"/>
              <a:ext cx="72650" cy="51550"/>
            </a:xfrm>
            <a:custGeom>
              <a:rect b="b" l="l" r="r" t="t"/>
              <a:pathLst>
                <a:path extrusionOk="0" h="2062" w="2906">
                  <a:moveTo>
                    <a:pt x="1443" y="0"/>
                  </a:moveTo>
                  <a:cubicBezTo>
                    <a:pt x="1218" y="0"/>
                    <a:pt x="986" y="85"/>
                    <a:pt x="776" y="289"/>
                  </a:cubicBezTo>
                  <a:cubicBezTo>
                    <a:pt x="0" y="993"/>
                    <a:pt x="696" y="2061"/>
                    <a:pt x="1486" y="2061"/>
                  </a:cubicBezTo>
                  <a:cubicBezTo>
                    <a:pt x="1719" y="2061"/>
                    <a:pt x="1960" y="1969"/>
                    <a:pt x="2174" y="1748"/>
                  </a:cubicBezTo>
                  <a:cubicBezTo>
                    <a:pt x="2906" y="1039"/>
                    <a:pt x="2225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3030100" y="1453050"/>
              <a:ext cx="78900" cy="67150"/>
            </a:xfrm>
            <a:custGeom>
              <a:rect b="b" l="l" r="r" t="t"/>
              <a:pathLst>
                <a:path extrusionOk="0" h="2686" w="3156">
                  <a:moveTo>
                    <a:pt x="1914" y="0"/>
                  </a:moveTo>
                  <a:cubicBezTo>
                    <a:pt x="1668" y="0"/>
                    <a:pt x="1424" y="80"/>
                    <a:pt x="1241" y="250"/>
                  </a:cubicBezTo>
                  <a:cubicBezTo>
                    <a:pt x="815" y="706"/>
                    <a:pt x="299" y="1131"/>
                    <a:pt x="116" y="1739"/>
                  </a:cubicBezTo>
                  <a:cubicBezTo>
                    <a:pt x="1" y="2144"/>
                    <a:pt x="297" y="2686"/>
                    <a:pt x="719" y="2686"/>
                  </a:cubicBezTo>
                  <a:cubicBezTo>
                    <a:pt x="741" y="2686"/>
                    <a:pt x="763" y="2684"/>
                    <a:pt x="785" y="2681"/>
                  </a:cubicBezTo>
                  <a:cubicBezTo>
                    <a:pt x="1423" y="2620"/>
                    <a:pt x="1879" y="2286"/>
                    <a:pt x="2426" y="1921"/>
                  </a:cubicBezTo>
                  <a:cubicBezTo>
                    <a:pt x="2943" y="1587"/>
                    <a:pt x="3156" y="949"/>
                    <a:pt x="2761" y="402"/>
                  </a:cubicBezTo>
                  <a:cubicBezTo>
                    <a:pt x="2570" y="141"/>
                    <a:pt x="2241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854850" y="1711625"/>
              <a:ext cx="59625" cy="42450"/>
            </a:xfrm>
            <a:custGeom>
              <a:rect b="b" l="l" r="r" t="t"/>
              <a:pathLst>
                <a:path extrusionOk="0" h="1698" w="2385">
                  <a:moveTo>
                    <a:pt x="1152" y="1"/>
                  </a:moveTo>
                  <a:cubicBezTo>
                    <a:pt x="963" y="1"/>
                    <a:pt x="767" y="72"/>
                    <a:pt x="591" y="241"/>
                  </a:cubicBezTo>
                  <a:cubicBezTo>
                    <a:pt x="1" y="832"/>
                    <a:pt x="548" y="1698"/>
                    <a:pt x="1193" y="1698"/>
                  </a:cubicBezTo>
                  <a:cubicBezTo>
                    <a:pt x="1377" y="1698"/>
                    <a:pt x="1570" y="1626"/>
                    <a:pt x="1746" y="1457"/>
                  </a:cubicBezTo>
                  <a:cubicBezTo>
                    <a:pt x="2384" y="866"/>
                    <a:pt x="181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664675" y="1516975"/>
              <a:ext cx="84725" cy="59250"/>
            </a:xfrm>
            <a:custGeom>
              <a:rect b="b" l="l" r="r" t="t"/>
              <a:pathLst>
                <a:path extrusionOk="0" h="2370" w="3389">
                  <a:moveTo>
                    <a:pt x="1680" y="0"/>
                  </a:moveTo>
                  <a:cubicBezTo>
                    <a:pt x="1418" y="0"/>
                    <a:pt x="1147" y="100"/>
                    <a:pt x="903" y="337"/>
                  </a:cubicBezTo>
                  <a:cubicBezTo>
                    <a:pt x="1" y="1121"/>
                    <a:pt x="825" y="2369"/>
                    <a:pt x="1750" y="2369"/>
                  </a:cubicBezTo>
                  <a:cubicBezTo>
                    <a:pt x="2009" y="2369"/>
                    <a:pt x="2275" y="2272"/>
                    <a:pt x="2514" y="2039"/>
                  </a:cubicBezTo>
                  <a:cubicBezTo>
                    <a:pt x="3388" y="1212"/>
                    <a:pt x="2592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084675" y="1927225"/>
              <a:ext cx="60050" cy="55450"/>
            </a:xfrm>
            <a:custGeom>
              <a:rect b="b" l="l" r="r" t="t"/>
              <a:pathLst>
                <a:path extrusionOk="0" h="2218" w="2402">
                  <a:moveTo>
                    <a:pt x="1008" y="1"/>
                  </a:moveTo>
                  <a:cubicBezTo>
                    <a:pt x="854" y="1"/>
                    <a:pt x="698" y="48"/>
                    <a:pt x="547" y="158"/>
                  </a:cubicBezTo>
                  <a:cubicBezTo>
                    <a:pt x="91" y="553"/>
                    <a:pt x="0" y="1161"/>
                    <a:pt x="395" y="1556"/>
                  </a:cubicBezTo>
                  <a:lnTo>
                    <a:pt x="821" y="1952"/>
                  </a:lnTo>
                  <a:cubicBezTo>
                    <a:pt x="993" y="2123"/>
                    <a:pt x="1213" y="2218"/>
                    <a:pt x="1433" y="2218"/>
                  </a:cubicBezTo>
                  <a:cubicBezTo>
                    <a:pt x="1601" y="2218"/>
                    <a:pt x="1770" y="2162"/>
                    <a:pt x="1915" y="2043"/>
                  </a:cubicBezTo>
                  <a:cubicBezTo>
                    <a:pt x="2219" y="1800"/>
                    <a:pt x="2402" y="1313"/>
                    <a:pt x="2158" y="979"/>
                  </a:cubicBezTo>
                  <a:cubicBezTo>
                    <a:pt x="2067" y="827"/>
                    <a:pt x="1946" y="675"/>
                    <a:pt x="1824" y="462"/>
                  </a:cubicBezTo>
                  <a:cubicBezTo>
                    <a:pt x="1620" y="197"/>
                    <a:pt x="1321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3199500" y="1813800"/>
              <a:ext cx="53900" cy="37125"/>
            </a:xfrm>
            <a:custGeom>
              <a:rect b="b" l="l" r="r" t="t"/>
              <a:pathLst>
                <a:path extrusionOk="0" h="1485" w="2156">
                  <a:moveTo>
                    <a:pt x="1054" y="0"/>
                  </a:moveTo>
                  <a:cubicBezTo>
                    <a:pt x="893" y="0"/>
                    <a:pt x="726" y="59"/>
                    <a:pt x="575" y="197"/>
                  </a:cubicBezTo>
                  <a:cubicBezTo>
                    <a:pt x="0" y="699"/>
                    <a:pt x="519" y="1484"/>
                    <a:pt x="1121" y="1484"/>
                  </a:cubicBezTo>
                  <a:cubicBezTo>
                    <a:pt x="1284" y="1484"/>
                    <a:pt x="1453" y="1427"/>
                    <a:pt x="1608" y="1291"/>
                  </a:cubicBezTo>
                  <a:cubicBezTo>
                    <a:pt x="2156" y="767"/>
                    <a:pt x="1640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2914100" y="1844850"/>
              <a:ext cx="69925" cy="49850"/>
            </a:xfrm>
            <a:custGeom>
              <a:rect b="b" l="l" r="r" t="t"/>
              <a:pathLst>
                <a:path extrusionOk="0" h="1994" w="2797">
                  <a:moveTo>
                    <a:pt x="1339" y="1"/>
                  </a:moveTo>
                  <a:cubicBezTo>
                    <a:pt x="1128" y="1"/>
                    <a:pt x="910" y="78"/>
                    <a:pt x="714" y="262"/>
                  </a:cubicBezTo>
                  <a:cubicBezTo>
                    <a:pt x="1" y="951"/>
                    <a:pt x="682" y="1994"/>
                    <a:pt x="1449" y="1994"/>
                  </a:cubicBezTo>
                  <a:cubicBezTo>
                    <a:pt x="1663" y="1994"/>
                    <a:pt x="1883" y="1913"/>
                    <a:pt x="2082" y="1721"/>
                  </a:cubicBezTo>
                  <a:cubicBezTo>
                    <a:pt x="2797" y="1029"/>
                    <a:pt x="210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2990125" y="1303025"/>
              <a:ext cx="76175" cy="54025"/>
            </a:xfrm>
            <a:custGeom>
              <a:rect b="b" l="l" r="r" t="t"/>
              <a:pathLst>
                <a:path extrusionOk="0" h="2161" w="3047">
                  <a:moveTo>
                    <a:pt x="1485" y="0"/>
                  </a:moveTo>
                  <a:cubicBezTo>
                    <a:pt x="1254" y="0"/>
                    <a:pt x="1016" y="87"/>
                    <a:pt x="804" y="293"/>
                  </a:cubicBezTo>
                  <a:cubicBezTo>
                    <a:pt x="1" y="1025"/>
                    <a:pt x="720" y="2161"/>
                    <a:pt x="1552" y="2161"/>
                  </a:cubicBezTo>
                  <a:cubicBezTo>
                    <a:pt x="1791" y="2161"/>
                    <a:pt x="2039" y="2067"/>
                    <a:pt x="2263" y="1843"/>
                  </a:cubicBezTo>
                  <a:cubicBezTo>
                    <a:pt x="3046" y="1107"/>
                    <a:pt x="230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3220200" y="1557425"/>
              <a:ext cx="86350" cy="60875"/>
            </a:xfrm>
            <a:custGeom>
              <a:rect b="b" l="l" r="r" t="t"/>
              <a:pathLst>
                <a:path extrusionOk="0" h="2435" w="3454">
                  <a:moveTo>
                    <a:pt x="1680" y="1"/>
                  </a:moveTo>
                  <a:cubicBezTo>
                    <a:pt x="1417" y="1"/>
                    <a:pt x="1146" y="98"/>
                    <a:pt x="902" y="330"/>
                  </a:cubicBezTo>
                  <a:cubicBezTo>
                    <a:pt x="0" y="1160"/>
                    <a:pt x="820" y="2434"/>
                    <a:pt x="1773" y="2434"/>
                  </a:cubicBezTo>
                  <a:cubicBezTo>
                    <a:pt x="2041" y="2434"/>
                    <a:pt x="2320" y="2333"/>
                    <a:pt x="2573" y="2093"/>
                  </a:cubicBezTo>
                  <a:cubicBezTo>
                    <a:pt x="3453" y="1261"/>
                    <a:pt x="2622" y="1"/>
                    <a:pt x="1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2840750" y="1546550"/>
              <a:ext cx="42525" cy="30300"/>
            </a:xfrm>
            <a:custGeom>
              <a:rect b="b" l="l" r="r" t="t"/>
              <a:pathLst>
                <a:path extrusionOk="0" h="1212" w="1701">
                  <a:moveTo>
                    <a:pt x="813" y="0"/>
                  </a:moveTo>
                  <a:cubicBezTo>
                    <a:pt x="684" y="0"/>
                    <a:pt x="549" y="47"/>
                    <a:pt x="426" y="157"/>
                  </a:cubicBezTo>
                  <a:cubicBezTo>
                    <a:pt x="0" y="583"/>
                    <a:pt x="403" y="1211"/>
                    <a:pt x="860" y="1211"/>
                  </a:cubicBezTo>
                  <a:cubicBezTo>
                    <a:pt x="990" y="1211"/>
                    <a:pt x="1125" y="1160"/>
                    <a:pt x="1247" y="1039"/>
                  </a:cubicBezTo>
                  <a:cubicBezTo>
                    <a:pt x="1701" y="632"/>
                    <a:pt x="129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2641650" y="1300600"/>
              <a:ext cx="69175" cy="64875"/>
            </a:xfrm>
            <a:custGeom>
              <a:rect b="b" l="l" r="r" t="t"/>
              <a:pathLst>
                <a:path extrusionOk="0" h="2595" w="2767">
                  <a:moveTo>
                    <a:pt x="1065" y="0"/>
                  </a:moveTo>
                  <a:cubicBezTo>
                    <a:pt x="867" y="0"/>
                    <a:pt x="670" y="59"/>
                    <a:pt x="487" y="208"/>
                  </a:cubicBezTo>
                  <a:cubicBezTo>
                    <a:pt x="31" y="542"/>
                    <a:pt x="1" y="1150"/>
                    <a:pt x="183" y="1636"/>
                  </a:cubicBezTo>
                  <a:cubicBezTo>
                    <a:pt x="393" y="2202"/>
                    <a:pt x="848" y="2594"/>
                    <a:pt x="1349" y="2594"/>
                  </a:cubicBezTo>
                  <a:cubicBezTo>
                    <a:pt x="1575" y="2594"/>
                    <a:pt x="1811" y="2515"/>
                    <a:pt x="2037" y="2335"/>
                  </a:cubicBezTo>
                  <a:cubicBezTo>
                    <a:pt x="2767" y="1849"/>
                    <a:pt x="2736" y="785"/>
                    <a:pt x="2007" y="329"/>
                  </a:cubicBezTo>
                  <a:cubicBezTo>
                    <a:pt x="1723" y="159"/>
                    <a:pt x="1392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2824675" y="1103425"/>
              <a:ext cx="80925" cy="56350"/>
            </a:xfrm>
            <a:custGeom>
              <a:rect b="b" l="l" r="r" t="t"/>
              <a:pathLst>
                <a:path extrusionOk="0" h="2254" w="3237">
                  <a:moveTo>
                    <a:pt x="1569" y="0"/>
                  </a:moveTo>
                  <a:cubicBezTo>
                    <a:pt x="1319" y="0"/>
                    <a:pt x="1060" y="93"/>
                    <a:pt x="826" y="313"/>
                  </a:cubicBezTo>
                  <a:cubicBezTo>
                    <a:pt x="0" y="1091"/>
                    <a:pt x="766" y="2254"/>
                    <a:pt x="1648" y="2254"/>
                  </a:cubicBezTo>
                  <a:cubicBezTo>
                    <a:pt x="1903" y="2254"/>
                    <a:pt x="2168" y="2156"/>
                    <a:pt x="2406" y="1924"/>
                  </a:cubicBezTo>
                  <a:cubicBezTo>
                    <a:pt x="3236" y="1166"/>
                    <a:pt x="2457" y="0"/>
                    <a:pt x="1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2806825" y="1305425"/>
              <a:ext cx="53125" cy="37600"/>
            </a:xfrm>
            <a:custGeom>
              <a:rect b="b" l="l" r="r" t="t"/>
              <a:pathLst>
                <a:path extrusionOk="0" h="1504" w="2125">
                  <a:moveTo>
                    <a:pt x="1031" y="1"/>
                  </a:moveTo>
                  <a:cubicBezTo>
                    <a:pt x="873" y="1"/>
                    <a:pt x="712" y="59"/>
                    <a:pt x="567" y="197"/>
                  </a:cubicBezTo>
                  <a:cubicBezTo>
                    <a:pt x="0" y="740"/>
                    <a:pt x="498" y="1503"/>
                    <a:pt x="1090" y="1503"/>
                  </a:cubicBezTo>
                  <a:cubicBezTo>
                    <a:pt x="1260" y="1503"/>
                    <a:pt x="1438" y="1441"/>
                    <a:pt x="1600" y="1291"/>
                  </a:cubicBezTo>
                  <a:cubicBezTo>
                    <a:pt x="2124" y="767"/>
                    <a:pt x="1603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298875" y="1915225"/>
              <a:ext cx="92900" cy="65575"/>
            </a:xfrm>
            <a:custGeom>
              <a:rect b="b" l="l" r="r" t="t"/>
              <a:pathLst>
                <a:path extrusionOk="0" h="2623" w="3716">
                  <a:moveTo>
                    <a:pt x="1818" y="0"/>
                  </a:moveTo>
                  <a:cubicBezTo>
                    <a:pt x="1527" y="0"/>
                    <a:pt x="1223" y="108"/>
                    <a:pt x="946" y="365"/>
                  </a:cubicBezTo>
                  <a:cubicBezTo>
                    <a:pt x="0" y="1264"/>
                    <a:pt x="895" y="2623"/>
                    <a:pt x="1911" y="2623"/>
                  </a:cubicBezTo>
                  <a:cubicBezTo>
                    <a:pt x="2201" y="2623"/>
                    <a:pt x="2500" y="2512"/>
                    <a:pt x="2770" y="2249"/>
                  </a:cubicBezTo>
                  <a:cubicBezTo>
                    <a:pt x="3716" y="1327"/>
                    <a:pt x="2840" y="0"/>
                    <a:pt x="1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3352825" y="1772100"/>
              <a:ext cx="67525" cy="47275"/>
            </a:xfrm>
            <a:custGeom>
              <a:rect b="b" l="l" r="r" t="t"/>
              <a:pathLst>
                <a:path extrusionOk="0" h="1891" w="2701">
                  <a:moveTo>
                    <a:pt x="1325" y="1"/>
                  </a:moveTo>
                  <a:cubicBezTo>
                    <a:pt x="1124" y="1"/>
                    <a:pt x="918" y="76"/>
                    <a:pt x="733" y="254"/>
                  </a:cubicBezTo>
                  <a:cubicBezTo>
                    <a:pt x="1" y="916"/>
                    <a:pt x="628" y="1890"/>
                    <a:pt x="1373" y="1890"/>
                  </a:cubicBezTo>
                  <a:cubicBezTo>
                    <a:pt x="1585" y="1890"/>
                    <a:pt x="1807" y="1811"/>
                    <a:pt x="2010" y="1622"/>
                  </a:cubicBezTo>
                  <a:cubicBezTo>
                    <a:pt x="2700" y="979"/>
                    <a:pt x="2049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3105175" y="1300600"/>
              <a:ext cx="81450" cy="56650"/>
            </a:xfrm>
            <a:custGeom>
              <a:rect b="b" l="l" r="r" t="t"/>
              <a:pathLst>
                <a:path extrusionOk="0" h="2266" w="3258">
                  <a:moveTo>
                    <a:pt x="1610" y="0"/>
                  </a:moveTo>
                  <a:cubicBezTo>
                    <a:pt x="1355" y="0"/>
                    <a:pt x="1091" y="97"/>
                    <a:pt x="852" y="329"/>
                  </a:cubicBezTo>
                  <a:cubicBezTo>
                    <a:pt x="1" y="1086"/>
                    <a:pt x="768" y="2266"/>
                    <a:pt x="1666" y="2266"/>
                  </a:cubicBezTo>
                  <a:cubicBezTo>
                    <a:pt x="1923" y="2266"/>
                    <a:pt x="2190" y="2170"/>
                    <a:pt x="2433" y="1940"/>
                  </a:cubicBezTo>
                  <a:cubicBezTo>
                    <a:pt x="3258" y="1162"/>
                    <a:pt x="2492" y="0"/>
                    <a:pt x="1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2950725" y="1052550"/>
              <a:ext cx="73825" cy="52075"/>
            </a:xfrm>
            <a:custGeom>
              <a:rect b="b" l="l" r="r" t="t"/>
              <a:pathLst>
                <a:path extrusionOk="0" h="2083" w="2953">
                  <a:moveTo>
                    <a:pt x="1410" y="0"/>
                  </a:moveTo>
                  <a:cubicBezTo>
                    <a:pt x="1183" y="0"/>
                    <a:pt x="949" y="84"/>
                    <a:pt x="738" y="282"/>
                  </a:cubicBezTo>
                  <a:cubicBezTo>
                    <a:pt x="0" y="996"/>
                    <a:pt x="716" y="2083"/>
                    <a:pt x="1514" y="2083"/>
                  </a:cubicBezTo>
                  <a:cubicBezTo>
                    <a:pt x="1735" y="2083"/>
                    <a:pt x="1962" y="1999"/>
                    <a:pt x="2167" y="1801"/>
                  </a:cubicBezTo>
                  <a:cubicBezTo>
                    <a:pt x="2952" y="1087"/>
                    <a:pt x="2228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516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Teko"/>
              <a:buNone/>
              <a:defRPr b="1" sz="450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/>
          <p:nvPr>
            <p:ph type="ctrTitle"/>
          </p:nvPr>
        </p:nvSpPr>
        <p:spPr>
          <a:xfrm>
            <a:off x="714575" y="1491725"/>
            <a:ext cx="6050700" cy="18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INHALADORES INTELIGENTES</a:t>
            </a:r>
            <a:endParaRPr/>
          </a:p>
        </p:txBody>
      </p:sp>
      <p:sp>
        <p:nvSpPr>
          <p:cNvPr id="1152" name="Google Shape;1152;p37"/>
          <p:cNvSpPr txBox="1"/>
          <p:nvPr>
            <p:ph idx="1" type="subTitle"/>
          </p:nvPr>
        </p:nvSpPr>
        <p:spPr>
          <a:xfrm>
            <a:off x="2567925" y="3202600"/>
            <a:ext cx="2172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eko"/>
                <a:ea typeface="Teko"/>
                <a:cs typeface="Teko"/>
                <a:sym typeface="Teko"/>
              </a:rPr>
              <a:t>MVP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3" name="Google Shape;1153;p37"/>
          <p:cNvSpPr txBox="1"/>
          <p:nvPr/>
        </p:nvSpPr>
        <p:spPr>
          <a:xfrm>
            <a:off x="9993825" y="36104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/>
          <p:nvPr>
            <p:ph type="title"/>
          </p:nvPr>
        </p:nvSpPr>
        <p:spPr>
          <a:xfrm>
            <a:off x="713225" y="2538423"/>
            <a:ext cx="7717800" cy="158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MEDICIONES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INDIRECTAS</a:t>
            </a:r>
            <a:endParaRPr/>
          </a:p>
        </p:txBody>
      </p:sp>
      <p:sp>
        <p:nvSpPr>
          <p:cNvPr id="1249" name="Google Shape;1249;p46"/>
          <p:cNvSpPr/>
          <p:nvPr/>
        </p:nvSpPr>
        <p:spPr>
          <a:xfrm>
            <a:off x="3945500" y="1198000"/>
            <a:ext cx="1292700" cy="10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6"/>
          <p:cNvSpPr txBox="1"/>
          <p:nvPr/>
        </p:nvSpPr>
        <p:spPr>
          <a:xfrm>
            <a:off x="3921000" y="1234700"/>
            <a:ext cx="13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2F2F2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8000">
              <a:solidFill>
                <a:srgbClr val="F2F2F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7"/>
          <p:cNvSpPr txBox="1"/>
          <p:nvPr>
            <p:ph type="title"/>
          </p:nvPr>
        </p:nvSpPr>
        <p:spPr>
          <a:xfrm>
            <a:off x="688200" y="193341"/>
            <a:ext cx="77676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</a:t>
            </a:r>
            <a:r>
              <a:rPr lang="en"/>
              <a:t>TRIGGERS TOTALES</a:t>
            </a:r>
            <a:endParaRPr/>
          </a:p>
        </p:txBody>
      </p:sp>
      <p:sp>
        <p:nvSpPr>
          <p:cNvPr id="1256" name="Google Shape;1256;p47"/>
          <p:cNvSpPr txBox="1"/>
          <p:nvPr>
            <p:ph idx="5" type="title"/>
          </p:nvPr>
        </p:nvSpPr>
        <p:spPr>
          <a:xfrm>
            <a:off x="847050" y="1343700"/>
            <a:ext cx="4233900" cy="686700"/>
          </a:xfrm>
          <a:prstGeom prst="rect">
            <a:avLst/>
          </a:prstGeom>
        </p:spPr>
        <p:txBody>
          <a:bodyPr anchorCtr="0" anchor="b" bIns="91425" lIns="91425" spcFirstLastPara="1" rIns="71350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</a:t>
            </a:r>
            <a:r>
              <a:rPr lang="en" sz="2600"/>
              <a:t>T = ∑ </a:t>
            </a:r>
            <a:r>
              <a:rPr b="0" lang="en" sz="2600"/>
              <a:t>Triggers en un día</a:t>
            </a:r>
            <a:endParaRPr b="0" sz="2600"/>
          </a:p>
        </p:txBody>
      </p:sp>
      <p:grpSp>
        <p:nvGrpSpPr>
          <p:cNvPr id="1257" name="Google Shape;1257;p47"/>
          <p:cNvGrpSpPr/>
          <p:nvPr/>
        </p:nvGrpSpPr>
        <p:grpSpPr>
          <a:xfrm>
            <a:off x="5476303" y="1158377"/>
            <a:ext cx="1028498" cy="1057341"/>
            <a:chOff x="4293152" y="2225094"/>
            <a:chExt cx="629821" cy="606900"/>
          </a:xfrm>
        </p:grpSpPr>
        <p:sp>
          <p:nvSpPr>
            <p:cNvPr id="1258" name="Google Shape;1258;p47"/>
            <p:cNvSpPr/>
            <p:nvPr/>
          </p:nvSpPr>
          <p:spPr>
            <a:xfrm>
              <a:off x="4304613" y="2225094"/>
              <a:ext cx="606900" cy="60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9" name="Google Shape;1259;p47"/>
            <p:cNvGrpSpPr/>
            <p:nvPr/>
          </p:nvGrpSpPr>
          <p:grpSpPr>
            <a:xfrm>
              <a:off x="4293152" y="2248493"/>
              <a:ext cx="629821" cy="541757"/>
              <a:chOff x="6196730" y="1525346"/>
              <a:chExt cx="369072" cy="317467"/>
            </a:xfrm>
          </p:grpSpPr>
          <p:sp>
            <p:nvSpPr>
              <p:cNvPr id="1260" name="Google Shape;1260;p47"/>
              <p:cNvSpPr/>
              <p:nvPr/>
            </p:nvSpPr>
            <p:spPr>
              <a:xfrm>
                <a:off x="6285478" y="1697140"/>
                <a:ext cx="193870" cy="145673"/>
              </a:xfrm>
              <a:custGeom>
                <a:rect b="b" l="l" r="r" t="t"/>
                <a:pathLst>
                  <a:path extrusionOk="0" h="4573" w="6086">
                    <a:moveTo>
                      <a:pt x="2972" y="1"/>
                    </a:moveTo>
                    <a:cubicBezTo>
                      <a:pt x="2790" y="1"/>
                      <a:pt x="2608" y="72"/>
                      <a:pt x="2477" y="215"/>
                    </a:cubicBezTo>
                    <a:cubicBezTo>
                      <a:pt x="1580" y="1144"/>
                      <a:pt x="674" y="1192"/>
                      <a:pt x="471" y="1192"/>
                    </a:cubicBezTo>
                    <a:cubicBezTo>
                      <a:pt x="447" y="1192"/>
                      <a:pt x="433" y="1191"/>
                      <a:pt x="430" y="1191"/>
                    </a:cubicBezTo>
                    <a:cubicBezTo>
                      <a:pt x="346" y="1191"/>
                      <a:pt x="275" y="1275"/>
                      <a:pt x="275" y="1358"/>
                    </a:cubicBezTo>
                    <a:cubicBezTo>
                      <a:pt x="275" y="1453"/>
                      <a:pt x="346" y="1525"/>
                      <a:pt x="430" y="1525"/>
                    </a:cubicBezTo>
                    <a:cubicBezTo>
                      <a:pt x="430" y="1525"/>
                      <a:pt x="608" y="1525"/>
                      <a:pt x="846" y="1501"/>
                    </a:cubicBezTo>
                    <a:lnTo>
                      <a:pt x="846" y="1501"/>
                    </a:lnTo>
                    <a:cubicBezTo>
                      <a:pt x="822" y="1691"/>
                      <a:pt x="751" y="1953"/>
                      <a:pt x="465" y="2037"/>
                    </a:cubicBezTo>
                    <a:cubicBezTo>
                      <a:pt x="268" y="2070"/>
                      <a:pt x="303" y="2365"/>
                      <a:pt x="486" y="2365"/>
                    </a:cubicBezTo>
                    <a:cubicBezTo>
                      <a:pt x="502" y="2365"/>
                      <a:pt x="519" y="2363"/>
                      <a:pt x="537" y="2358"/>
                    </a:cubicBezTo>
                    <a:cubicBezTo>
                      <a:pt x="1025" y="2239"/>
                      <a:pt x="1180" y="1751"/>
                      <a:pt x="1203" y="1418"/>
                    </a:cubicBezTo>
                    <a:cubicBezTo>
                      <a:pt x="1346" y="1382"/>
                      <a:pt x="1489" y="1334"/>
                      <a:pt x="1620" y="1275"/>
                    </a:cubicBezTo>
                    <a:cubicBezTo>
                      <a:pt x="1620" y="1275"/>
                      <a:pt x="1906" y="1120"/>
                      <a:pt x="1954" y="1096"/>
                    </a:cubicBezTo>
                    <a:cubicBezTo>
                      <a:pt x="2044" y="2566"/>
                      <a:pt x="2059" y="2743"/>
                      <a:pt x="2061" y="2760"/>
                    </a:cubicBezTo>
                    <a:lnTo>
                      <a:pt x="2061" y="2760"/>
                    </a:lnTo>
                    <a:cubicBezTo>
                      <a:pt x="2061" y="2760"/>
                      <a:pt x="2061" y="2761"/>
                      <a:pt x="2061" y="2763"/>
                    </a:cubicBezTo>
                    <a:cubicBezTo>
                      <a:pt x="2120" y="3549"/>
                      <a:pt x="1501" y="4239"/>
                      <a:pt x="703" y="4239"/>
                    </a:cubicBezTo>
                    <a:lnTo>
                      <a:pt x="168" y="4239"/>
                    </a:lnTo>
                    <a:cubicBezTo>
                      <a:pt x="72" y="4239"/>
                      <a:pt x="1" y="4311"/>
                      <a:pt x="1" y="4394"/>
                    </a:cubicBezTo>
                    <a:cubicBezTo>
                      <a:pt x="1" y="4489"/>
                      <a:pt x="72" y="4561"/>
                      <a:pt x="168" y="4561"/>
                    </a:cubicBezTo>
                    <a:lnTo>
                      <a:pt x="703" y="4561"/>
                    </a:lnTo>
                    <a:cubicBezTo>
                      <a:pt x="1680" y="4561"/>
                      <a:pt x="2477" y="3715"/>
                      <a:pt x="2394" y="2727"/>
                    </a:cubicBezTo>
                    <a:lnTo>
                      <a:pt x="2275" y="858"/>
                    </a:lnTo>
                    <a:cubicBezTo>
                      <a:pt x="2442" y="739"/>
                      <a:pt x="2597" y="608"/>
                      <a:pt x="2739" y="441"/>
                    </a:cubicBezTo>
                    <a:cubicBezTo>
                      <a:pt x="2799" y="370"/>
                      <a:pt x="2906" y="334"/>
                      <a:pt x="2989" y="334"/>
                    </a:cubicBezTo>
                    <a:cubicBezTo>
                      <a:pt x="3228" y="334"/>
                      <a:pt x="3216" y="489"/>
                      <a:pt x="3740" y="882"/>
                    </a:cubicBezTo>
                    <a:lnTo>
                      <a:pt x="3620" y="2751"/>
                    </a:lnTo>
                    <a:cubicBezTo>
                      <a:pt x="3573" y="3215"/>
                      <a:pt x="3740" y="3680"/>
                      <a:pt x="4061" y="4025"/>
                    </a:cubicBezTo>
                    <a:cubicBezTo>
                      <a:pt x="4382" y="4370"/>
                      <a:pt x="4835" y="4573"/>
                      <a:pt x="5311" y="4573"/>
                    </a:cubicBezTo>
                    <a:lnTo>
                      <a:pt x="5930" y="4573"/>
                    </a:lnTo>
                    <a:cubicBezTo>
                      <a:pt x="6014" y="4573"/>
                      <a:pt x="6085" y="4501"/>
                      <a:pt x="6085" y="4406"/>
                    </a:cubicBezTo>
                    <a:cubicBezTo>
                      <a:pt x="6049" y="4311"/>
                      <a:pt x="5966" y="4239"/>
                      <a:pt x="5883" y="4239"/>
                    </a:cubicBezTo>
                    <a:lnTo>
                      <a:pt x="5275" y="4239"/>
                    </a:lnTo>
                    <a:cubicBezTo>
                      <a:pt x="4883" y="4239"/>
                      <a:pt x="4525" y="4085"/>
                      <a:pt x="4275" y="3799"/>
                    </a:cubicBezTo>
                    <a:cubicBezTo>
                      <a:pt x="4025" y="3537"/>
                      <a:pt x="3906" y="3192"/>
                      <a:pt x="3918" y="2763"/>
                    </a:cubicBezTo>
                    <a:lnTo>
                      <a:pt x="4025" y="1108"/>
                    </a:lnTo>
                    <a:lnTo>
                      <a:pt x="4204" y="1203"/>
                    </a:lnTo>
                    <a:cubicBezTo>
                      <a:pt x="4335" y="1275"/>
                      <a:pt x="4478" y="1346"/>
                      <a:pt x="4716" y="1406"/>
                    </a:cubicBezTo>
                    <a:cubicBezTo>
                      <a:pt x="4740" y="1727"/>
                      <a:pt x="4883" y="2239"/>
                      <a:pt x="5394" y="2346"/>
                    </a:cubicBezTo>
                    <a:cubicBezTo>
                      <a:pt x="5409" y="2349"/>
                      <a:pt x="5422" y="2351"/>
                      <a:pt x="5435" y="2351"/>
                    </a:cubicBezTo>
                    <a:cubicBezTo>
                      <a:pt x="5616" y="2351"/>
                      <a:pt x="5655" y="2057"/>
                      <a:pt x="5466" y="2013"/>
                    </a:cubicBezTo>
                    <a:cubicBezTo>
                      <a:pt x="5180" y="1953"/>
                      <a:pt x="5097" y="1679"/>
                      <a:pt x="5073" y="1477"/>
                    </a:cubicBezTo>
                    <a:lnTo>
                      <a:pt x="5073" y="1477"/>
                    </a:lnTo>
                    <a:cubicBezTo>
                      <a:pt x="5311" y="1525"/>
                      <a:pt x="5514" y="1525"/>
                      <a:pt x="5514" y="1525"/>
                    </a:cubicBezTo>
                    <a:cubicBezTo>
                      <a:pt x="5597" y="1525"/>
                      <a:pt x="5668" y="1453"/>
                      <a:pt x="5668" y="1358"/>
                    </a:cubicBezTo>
                    <a:cubicBezTo>
                      <a:pt x="5668" y="1275"/>
                      <a:pt x="5597" y="1191"/>
                      <a:pt x="5514" y="1191"/>
                    </a:cubicBezTo>
                    <a:cubicBezTo>
                      <a:pt x="4752" y="1179"/>
                      <a:pt x="4025" y="798"/>
                      <a:pt x="3466" y="215"/>
                    </a:cubicBezTo>
                    <a:cubicBezTo>
                      <a:pt x="3335" y="72"/>
                      <a:pt x="3153" y="1"/>
                      <a:pt x="2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6391301" y="1525346"/>
                <a:ext cx="174502" cy="317467"/>
              </a:xfrm>
              <a:custGeom>
                <a:rect b="b" l="l" r="r" t="t"/>
                <a:pathLst>
                  <a:path extrusionOk="0" h="9966" w="5478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941"/>
                    </a:lnTo>
                    <a:cubicBezTo>
                      <a:pt x="1" y="4120"/>
                      <a:pt x="37" y="4310"/>
                      <a:pt x="144" y="4465"/>
                    </a:cubicBezTo>
                    <a:cubicBezTo>
                      <a:pt x="263" y="4656"/>
                      <a:pt x="441" y="4894"/>
                      <a:pt x="560" y="5025"/>
                    </a:cubicBezTo>
                    <a:cubicBezTo>
                      <a:pt x="822" y="5322"/>
                      <a:pt x="1072" y="5501"/>
                      <a:pt x="1322" y="5656"/>
                    </a:cubicBezTo>
                    <a:cubicBezTo>
                      <a:pt x="1334" y="5656"/>
                      <a:pt x="1334" y="5668"/>
                      <a:pt x="1346" y="5668"/>
                    </a:cubicBezTo>
                    <a:cubicBezTo>
                      <a:pt x="1346" y="5668"/>
                      <a:pt x="1394" y="5679"/>
                      <a:pt x="1418" y="5703"/>
                    </a:cubicBezTo>
                    <a:cubicBezTo>
                      <a:pt x="1644" y="5822"/>
                      <a:pt x="1965" y="5906"/>
                      <a:pt x="2227" y="5906"/>
                    </a:cubicBezTo>
                    <a:cubicBezTo>
                      <a:pt x="2263" y="5906"/>
                      <a:pt x="2275" y="5894"/>
                      <a:pt x="2287" y="5882"/>
                    </a:cubicBezTo>
                    <a:cubicBezTo>
                      <a:pt x="2311" y="5882"/>
                      <a:pt x="2334" y="5882"/>
                      <a:pt x="2346" y="5858"/>
                    </a:cubicBezTo>
                    <a:cubicBezTo>
                      <a:pt x="2453" y="5763"/>
                      <a:pt x="2382" y="5584"/>
                      <a:pt x="2227" y="5584"/>
                    </a:cubicBezTo>
                    <a:cubicBezTo>
                      <a:pt x="2156" y="5584"/>
                      <a:pt x="2072" y="5560"/>
                      <a:pt x="1989" y="5548"/>
                    </a:cubicBezTo>
                    <a:cubicBezTo>
                      <a:pt x="2144" y="5441"/>
                      <a:pt x="2311" y="5263"/>
                      <a:pt x="2382" y="4989"/>
                    </a:cubicBezTo>
                    <a:cubicBezTo>
                      <a:pt x="2406" y="4894"/>
                      <a:pt x="2346" y="4810"/>
                      <a:pt x="2263" y="4775"/>
                    </a:cubicBezTo>
                    <a:cubicBezTo>
                      <a:pt x="2249" y="4771"/>
                      <a:pt x="2234" y="4769"/>
                      <a:pt x="2221" y="4769"/>
                    </a:cubicBezTo>
                    <a:cubicBezTo>
                      <a:pt x="2144" y="4769"/>
                      <a:pt x="2079" y="4823"/>
                      <a:pt x="2049" y="4894"/>
                    </a:cubicBezTo>
                    <a:cubicBezTo>
                      <a:pt x="1953" y="5310"/>
                      <a:pt x="1608" y="5370"/>
                      <a:pt x="1513" y="5382"/>
                    </a:cubicBezTo>
                    <a:cubicBezTo>
                      <a:pt x="1275" y="5251"/>
                      <a:pt x="1060" y="5072"/>
                      <a:pt x="882" y="4882"/>
                    </a:cubicBezTo>
                    <a:lnTo>
                      <a:pt x="941" y="4072"/>
                    </a:lnTo>
                    <a:cubicBezTo>
                      <a:pt x="977" y="3584"/>
                      <a:pt x="1846" y="3167"/>
                      <a:pt x="2382" y="3167"/>
                    </a:cubicBezTo>
                    <a:cubicBezTo>
                      <a:pt x="2573" y="3167"/>
                      <a:pt x="2763" y="3227"/>
                      <a:pt x="2930" y="3334"/>
                    </a:cubicBezTo>
                    <a:cubicBezTo>
                      <a:pt x="4430" y="4334"/>
                      <a:pt x="4763" y="6739"/>
                      <a:pt x="5109" y="9299"/>
                    </a:cubicBezTo>
                    <a:lnTo>
                      <a:pt x="5109" y="9347"/>
                    </a:lnTo>
                    <a:cubicBezTo>
                      <a:pt x="5120" y="9418"/>
                      <a:pt x="5085" y="9489"/>
                      <a:pt x="5049" y="9549"/>
                    </a:cubicBezTo>
                    <a:cubicBezTo>
                      <a:pt x="5001" y="9608"/>
                      <a:pt x="4930" y="9644"/>
                      <a:pt x="4847" y="9644"/>
                    </a:cubicBezTo>
                    <a:lnTo>
                      <a:pt x="3346" y="9644"/>
                    </a:lnTo>
                    <a:cubicBezTo>
                      <a:pt x="3263" y="9644"/>
                      <a:pt x="3180" y="9716"/>
                      <a:pt x="3180" y="9811"/>
                    </a:cubicBezTo>
                    <a:cubicBezTo>
                      <a:pt x="3180" y="9894"/>
                      <a:pt x="3263" y="9966"/>
                      <a:pt x="3346" y="9966"/>
                    </a:cubicBezTo>
                    <a:lnTo>
                      <a:pt x="4847" y="9966"/>
                    </a:lnTo>
                    <a:cubicBezTo>
                      <a:pt x="5025" y="9966"/>
                      <a:pt x="5192" y="9894"/>
                      <a:pt x="5311" y="9763"/>
                    </a:cubicBezTo>
                    <a:cubicBezTo>
                      <a:pt x="5430" y="9632"/>
                      <a:pt x="5478" y="9454"/>
                      <a:pt x="5466" y="9287"/>
                    </a:cubicBezTo>
                    <a:lnTo>
                      <a:pt x="5382" y="9239"/>
                    </a:lnTo>
                    <a:cubicBezTo>
                      <a:pt x="5025" y="6608"/>
                      <a:pt x="4704" y="4120"/>
                      <a:pt x="3061" y="3036"/>
                    </a:cubicBezTo>
                    <a:cubicBezTo>
                      <a:pt x="2846" y="2881"/>
                      <a:pt x="2584" y="2810"/>
                      <a:pt x="2334" y="2810"/>
                    </a:cubicBezTo>
                    <a:cubicBezTo>
                      <a:pt x="1668" y="2810"/>
                      <a:pt x="620" y="3322"/>
                      <a:pt x="560" y="4036"/>
                    </a:cubicBezTo>
                    <a:lnTo>
                      <a:pt x="537" y="4477"/>
                    </a:lnTo>
                    <a:cubicBezTo>
                      <a:pt x="418" y="4298"/>
                      <a:pt x="322" y="4167"/>
                      <a:pt x="322" y="3953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7"/>
              <p:cNvSpPr/>
              <p:nvPr/>
            </p:nvSpPr>
            <p:spPr>
              <a:xfrm>
                <a:off x="6196730" y="1525346"/>
                <a:ext cx="172622" cy="317467"/>
              </a:xfrm>
              <a:custGeom>
                <a:rect b="b" l="l" r="r" t="t"/>
                <a:pathLst>
                  <a:path extrusionOk="0" h="9966" w="5419">
                    <a:moveTo>
                      <a:pt x="5252" y="0"/>
                    </a:moveTo>
                    <a:cubicBezTo>
                      <a:pt x="5168" y="0"/>
                      <a:pt x="5097" y="72"/>
                      <a:pt x="5097" y="155"/>
                    </a:cubicBezTo>
                    <a:lnTo>
                      <a:pt x="5097" y="3953"/>
                    </a:lnTo>
                    <a:cubicBezTo>
                      <a:pt x="5097" y="4227"/>
                      <a:pt x="4942" y="4370"/>
                      <a:pt x="4906" y="4429"/>
                    </a:cubicBezTo>
                    <a:lnTo>
                      <a:pt x="4871" y="4024"/>
                    </a:lnTo>
                    <a:cubicBezTo>
                      <a:pt x="4811" y="3310"/>
                      <a:pt x="3763" y="2810"/>
                      <a:pt x="3097" y="2810"/>
                    </a:cubicBezTo>
                    <a:cubicBezTo>
                      <a:pt x="2835" y="2810"/>
                      <a:pt x="2573" y="2881"/>
                      <a:pt x="2370" y="3036"/>
                    </a:cubicBezTo>
                    <a:cubicBezTo>
                      <a:pt x="632" y="4179"/>
                      <a:pt x="346" y="7037"/>
                      <a:pt x="49" y="9287"/>
                    </a:cubicBezTo>
                    <a:cubicBezTo>
                      <a:pt x="1" y="9644"/>
                      <a:pt x="287" y="9966"/>
                      <a:pt x="644" y="9966"/>
                    </a:cubicBezTo>
                    <a:lnTo>
                      <a:pt x="1977" y="9966"/>
                    </a:lnTo>
                    <a:cubicBezTo>
                      <a:pt x="2073" y="9966"/>
                      <a:pt x="2144" y="9894"/>
                      <a:pt x="2144" y="9799"/>
                    </a:cubicBezTo>
                    <a:cubicBezTo>
                      <a:pt x="2144" y="9716"/>
                      <a:pt x="2073" y="9644"/>
                      <a:pt x="1977" y="9644"/>
                    </a:cubicBezTo>
                    <a:lnTo>
                      <a:pt x="644" y="9644"/>
                    </a:lnTo>
                    <a:cubicBezTo>
                      <a:pt x="572" y="9644"/>
                      <a:pt x="489" y="9608"/>
                      <a:pt x="453" y="9549"/>
                    </a:cubicBezTo>
                    <a:cubicBezTo>
                      <a:pt x="346" y="9442"/>
                      <a:pt x="394" y="9311"/>
                      <a:pt x="394" y="9299"/>
                    </a:cubicBezTo>
                    <a:cubicBezTo>
                      <a:pt x="691" y="6727"/>
                      <a:pt x="1013" y="4310"/>
                      <a:pt x="2525" y="3322"/>
                    </a:cubicBezTo>
                    <a:cubicBezTo>
                      <a:pt x="2680" y="3215"/>
                      <a:pt x="2858" y="3155"/>
                      <a:pt x="3073" y="3155"/>
                    </a:cubicBezTo>
                    <a:cubicBezTo>
                      <a:pt x="3597" y="3155"/>
                      <a:pt x="4466" y="3572"/>
                      <a:pt x="4513" y="4060"/>
                    </a:cubicBezTo>
                    <a:lnTo>
                      <a:pt x="4573" y="4846"/>
                    </a:lnTo>
                    <a:lnTo>
                      <a:pt x="4394" y="5025"/>
                    </a:lnTo>
                    <a:cubicBezTo>
                      <a:pt x="4251" y="5167"/>
                      <a:pt x="4323" y="5132"/>
                      <a:pt x="4049" y="5310"/>
                    </a:cubicBezTo>
                    <a:lnTo>
                      <a:pt x="3918" y="5406"/>
                    </a:lnTo>
                    <a:cubicBezTo>
                      <a:pt x="3859" y="5406"/>
                      <a:pt x="3489" y="5346"/>
                      <a:pt x="3370" y="4906"/>
                    </a:cubicBezTo>
                    <a:cubicBezTo>
                      <a:pt x="3340" y="4835"/>
                      <a:pt x="3275" y="4781"/>
                      <a:pt x="3198" y="4781"/>
                    </a:cubicBezTo>
                    <a:cubicBezTo>
                      <a:pt x="3185" y="4781"/>
                      <a:pt x="3170" y="4783"/>
                      <a:pt x="3156" y="4786"/>
                    </a:cubicBezTo>
                    <a:cubicBezTo>
                      <a:pt x="3073" y="4822"/>
                      <a:pt x="3013" y="4906"/>
                      <a:pt x="3037" y="5001"/>
                    </a:cubicBezTo>
                    <a:cubicBezTo>
                      <a:pt x="3120" y="5275"/>
                      <a:pt x="3275" y="5465"/>
                      <a:pt x="3430" y="5560"/>
                    </a:cubicBezTo>
                    <a:cubicBezTo>
                      <a:pt x="3358" y="5584"/>
                      <a:pt x="3275" y="5596"/>
                      <a:pt x="3204" y="5596"/>
                    </a:cubicBezTo>
                    <a:cubicBezTo>
                      <a:pt x="3061" y="5596"/>
                      <a:pt x="2977" y="5775"/>
                      <a:pt x="3085" y="5870"/>
                    </a:cubicBezTo>
                    <a:cubicBezTo>
                      <a:pt x="3097" y="5894"/>
                      <a:pt x="3120" y="5894"/>
                      <a:pt x="3132" y="5894"/>
                    </a:cubicBezTo>
                    <a:cubicBezTo>
                      <a:pt x="3156" y="5906"/>
                      <a:pt x="3168" y="5918"/>
                      <a:pt x="3204" y="5918"/>
                    </a:cubicBezTo>
                    <a:cubicBezTo>
                      <a:pt x="3454" y="5918"/>
                      <a:pt x="3859" y="5799"/>
                      <a:pt x="4061" y="5691"/>
                    </a:cubicBezTo>
                    <a:cubicBezTo>
                      <a:pt x="4573" y="5429"/>
                      <a:pt x="5002" y="4917"/>
                      <a:pt x="5275" y="4477"/>
                    </a:cubicBezTo>
                    <a:cubicBezTo>
                      <a:pt x="5359" y="4322"/>
                      <a:pt x="5418" y="4132"/>
                      <a:pt x="5418" y="3953"/>
                    </a:cubicBezTo>
                    <a:lnTo>
                      <a:pt x="5418" y="155"/>
                    </a:lnTo>
                    <a:cubicBezTo>
                      <a:pt x="5418" y="72"/>
                      <a:pt x="5347" y="0"/>
                      <a:pt x="5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3" name="Google Shape;1263;p47"/>
          <p:cNvSpPr txBox="1"/>
          <p:nvPr>
            <p:ph type="title"/>
          </p:nvPr>
        </p:nvSpPr>
        <p:spPr>
          <a:xfrm>
            <a:off x="688200" y="2706975"/>
            <a:ext cx="87552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r>
              <a:rPr lang="en"/>
              <a:t>Pulsaciones restantes</a:t>
            </a:r>
            <a:endParaRPr/>
          </a:p>
        </p:txBody>
      </p:sp>
      <p:sp>
        <p:nvSpPr>
          <p:cNvPr id="1264" name="Google Shape;1264;p47"/>
          <p:cNvSpPr txBox="1"/>
          <p:nvPr/>
        </p:nvSpPr>
        <p:spPr>
          <a:xfrm>
            <a:off x="645275" y="3552250"/>
            <a:ext cx="68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En media cada cartucho permite 200 pulsaciones</a:t>
            </a:r>
            <a:endParaRPr sz="26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65" name="Google Shape;1265;p47"/>
          <p:cNvSpPr txBox="1"/>
          <p:nvPr>
            <p:ph idx="5" type="title"/>
          </p:nvPr>
        </p:nvSpPr>
        <p:spPr>
          <a:xfrm>
            <a:off x="1381125" y="4266800"/>
            <a:ext cx="6735600" cy="585000"/>
          </a:xfrm>
          <a:prstGeom prst="rect">
            <a:avLst/>
          </a:prstGeom>
        </p:spPr>
        <p:txBody>
          <a:bodyPr anchorCtr="0" anchor="ctr" bIns="91425" lIns="91425" spcFirstLastPara="1" rIns="71350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Pulsaciones restantes =  </a:t>
            </a:r>
            <a:r>
              <a:rPr b="0" lang="en" sz="2600"/>
              <a:t>200 - cantidad de triggers</a:t>
            </a:r>
            <a:endParaRPr b="0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8"/>
          <p:cNvSpPr txBox="1"/>
          <p:nvPr>
            <p:ph type="title"/>
          </p:nvPr>
        </p:nvSpPr>
        <p:spPr>
          <a:xfrm>
            <a:off x="713225" y="2538399"/>
            <a:ext cx="7717800" cy="150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MEDICIONES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DERIVADAS</a:t>
            </a:r>
            <a:endParaRPr/>
          </a:p>
        </p:txBody>
      </p:sp>
      <p:sp>
        <p:nvSpPr>
          <p:cNvPr id="1271" name="Google Shape;1271;p48"/>
          <p:cNvSpPr/>
          <p:nvPr/>
        </p:nvSpPr>
        <p:spPr>
          <a:xfrm>
            <a:off x="3945500" y="1198000"/>
            <a:ext cx="1292700" cy="10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8"/>
          <p:cNvSpPr txBox="1"/>
          <p:nvPr/>
        </p:nvSpPr>
        <p:spPr>
          <a:xfrm>
            <a:off x="3921000" y="1234700"/>
            <a:ext cx="13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2F2F2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8000">
              <a:solidFill>
                <a:srgbClr val="F2F2F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9"/>
          <p:cNvSpPr/>
          <p:nvPr/>
        </p:nvSpPr>
        <p:spPr>
          <a:xfrm>
            <a:off x="94750" y="134475"/>
            <a:ext cx="8957700" cy="25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9"/>
          <p:cNvSpPr txBox="1"/>
          <p:nvPr>
            <p:ph idx="5" type="title"/>
          </p:nvPr>
        </p:nvSpPr>
        <p:spPr>
          <a:xfrm>
            <a:off x="3093606" y="1093833"/>
            <a:ext cx="1488600" cy="4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Malos Usos x día</a:t>
            </a:r>
            <a:endParaRPr/>
          </a:p>
        </p:txBody>
      </p:sp>
      <p:sp>
        <p:nvSpPr>
          <p:cNvPr id="1279" name="Google Shape;1279;p49"/>
          <p:cNvSpPr txBox="1"/>
          <p:nvPr>
            <p:ph idx="7" type="title"/>
          </p:nvPr>
        </p:nvSpPr>
        <p:spPr>
          <a:xfrm>
            <a:off x="4937952" y="1165875"/>
            <a:ext cx="732300" cy="45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</a:t>
            </a:r>
            <a:endParaRPr/>
          </a:p>
        </p:txBody>
      </p:sp>
      <p:sp>
        <p:nvSpPr>
          <p:cNvPr id="1280" name="Google Shape;1280;p49"/>
          <p:cNvSpPr txBox="1"/>
          <p:nvPr>
            <p:ph idx="4" type="title"/>
          </p:nvPr>
        </p:nvSpPr>
        <p:spPr>
          <a:xfrm>
            <a:off x="3228149" y="1788017"/>
            <a:ext cx="1219500" cy="7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Técnica mal ejecutada o inhalación fuera del período prescripto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9"/>
          <p:cNvSpPr txBox="1"/>
          <p:nvPr>
            <p:ph idx="2" type="title"/>
          </p:nvPr>
        </p:nvSpPr>
        <p:spPr>
          <a:xfrm>
            <a:off x="142725" y="1804925"/>
            <a:ext cx="1334400" cy="7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de velocidad de </a:t>
            </a:r>
            <a:r>
              <a:rPr lang="en"/>
              <a:t>Inhalación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9"/>
          <p:cNvSpPr txBox="1"/>
          <p:nvPr>
            <p:ph idx="3" type="title"/>
          </p:nvPr>
        </p:nvSpPr>
        <p:spPr>
          <a:xfrm>
            <a:off x="199875" y="1093816"/>
            <a:ext cx="1219500" cy="4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Pendiente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Espirometría</a:t>
            </a:r>
            <a:endParaRPr/>
          </a:p>
        </p:txBody>
      </p:sp>
      <p:sp>
        <p:nvSpPr>
          <p:cNvPr id="1283" name="Google Shape;1283;p49"/>
          <p:cNvSpPr txBox="1"/>
          <p:nvPr>
            <p:ph idx="6" type="title"/>
          </p:nvPr>
        </p:nvSpPr>
        <p:spPr>
          <a:xfrm>
            <a:off x="4694355" y="1784918"/>
            <a:ext cx="1219500" cy="7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</a:t>
            </a:r>
            <a:r>
              <a:rPr lang="en"/>
              <a:t> Bajo Curva Espirometría</a:t>
            </a:r>
            <a:endParaRPr/>
          </a:p>
        </p:txBody>
      </p:sp>
      <p:pic>
        <p:nvPicPr>
          <p:cNvPr id="1284" name="Google Shape;1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15" y="205674"/>
            <a:ext cx="732413" cy="77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800" y="306425"/>
            <a:ext cx="541500" cy="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986" y="306402"/>
            <a:ext cx="541500" cy="5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950" y="2912525"/>
            <a:ext cx="5338799" cy="174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8" name="Google Shape;1288;p49"/>
          <p:cNvCxnSpPr/>
          <p:nvPr/>
        </p:nvCxnSpPr>
        <p:spPr>
          <a:xfrm>
            <a:off x="4238650" y="4248925"/>
            <a:ext cx="0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49"/>
          <p:cNvCxnSpPr/>
          <p:nvPr/>
        </p:nvCxnSpPr>
        <p:spPr>
          <a:xfrm>
            <a:off x="4234225" y="4820425"/>
            <a:ext cx="489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49"/>
          <p:cNvSpPr txBox="1"/>
          <p:nvPr/>
        </p:nvSpPr>
        <p:spPr>
          <a:xfrm>
            <a:off x="4728550" y="4527925"/>
            <a:ext cx="447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Inhalación fuera de prescripción</a:t>
            </a:r>
            <a:endParaRPr sz="26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91" name="Google Shape;1291;p49"/>
          <p:cNvSpPr txBox="1"/>
          <p:nvPr>
            <p:ph idx="8" type="title"/>
          </p:nvPr>
        </p:nvSpPr>
        <p:spPr>
          <a:xfrm>
            <a:off x="6251750" y="1775763"/>
            <a:ext cx="10116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 del paciente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9"/>
          <p:cNvSpPr txBox="1"/>
          <p:nvPr>
            <p:ph idx="9" type="title"/>
          </p:nvPr>
        </p:nvSpPr>
        <p:spPr>
          <a:xfrm>
            <a:off x="5949804" y="1093821"/>
            <a:ext cx="1615500" cy="4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Estadísticas de Inhalación</a:t>
            </a:r>
            <a:endParaRPr/>
          </a:p>
        </p:txBody>
      </p:sp>
      <p:pic>
        <p:nvPicPr>
          <p:cNvPr id="1293" name="Google Shape;129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7734" y="205738"/>
            <a:ext cx="732300" cy="7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49"/>
          <p:cNvSpPr txBox="1"/>
          <p:nvPr>
            <p:ph idx="5" type="title"/>
          </p:nvPr>
        </p:nvSpPr>
        <p:spPr>
          <a:xfrm>
            <a:off x="1477125" y="1093825"/>
            <a:ext cx="1573500" cy="4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Cantidad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Inhalaciones x día</a:t>
            </a:r>
            <a:endParaRPr sz="1500"/>
          </a:p>
        </p:txBody>
      </p:sp>
      <p:sp>
        <p:nvSpPr>
          <p:cNvPr id="1295" name="Google Shape;1295;p49"/>
          <p:cNvSpPr txBox="1"/>
          <p:nvPr>
            <p:ph idx="4" type="title"/>
          </p:nvPr>
        </p:nvSpPr>
        <p:spPr>
          <a:xfrm>
            <a:off x="1620663" y="1788025"/>
            <a:ext cx="1334400" cy="7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correctamente administradas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6" name="Google Shape;1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117" y="306414"/>
            <a:ext cx="541485" cy="571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7" name="Google Shape;1297;p49"/>
          <p:cNvCxnSpPr/>
          <p:nvPr/>
        </p:nvCxnSpPr>
        <p:spPr>
          <a:xfrm>
            <a:off x="1387225" y="4328450"/>
            <a:ext cx="1749300" cy="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98" name="Google Shape;1298;p49"/>
          <p:cNvSpPr txBox="1"/>
          <p:nvPr/>
        </p:nvSpPr>
        <p:spPr>
          <a:xfrm>
            <a:off x="2188175" y="4334575"/>
            <a:ext cx="4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eko"/>
                <a:ea typeface="Teko"/>
                <a:cs typeface="Teko"/>
                <a:sym typeface="Teko"/>
              </a:rPr>
              <a:t>Ti</a:t>
            </a:r>
            <a:endParaRPr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99" name="Google Shape;1299;p49"/>
          <p:cNvSpPr txBox="1"/>
          <p:nvPr/>
        </p:nvSpPr>
        <p:spPr>
          <a:xfrm>
            <a:off x="2015500" y="2799913"/>
            <a:ext cx="4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eko"/>
                <a:ea typeface="Teko"/>
                <a:cs typeface="Teko"/>
                <a:sym typeface="Teko"/>
              </a:rPr>
              <a:t>Tp</a:t>
            </a:r>
            <a:endParaRPr sz="2400"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300" name="Google Shape;1300;p49"/>
          <p:cNvCxnSpPr/>
          <p:nvPr/>
        </p:nvCxnSpPr>
        <p:spPr>
          <a:xfrm>
            <a:off x="1358050" y="3220850"/>
            <a:ext cx="1784400" cy="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01" name="Google Shape;1301;p49"/>
          <p:cNvCxnSpPr/>
          <p:nvPr/>
        </p:nvCxnSpPr>
        <p:spPr>
          <a:xfrm>
            <a:off x="3141775" y="3220850"/>
            <a:ext cx="1715400" cy="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02" name="Google Shape;1302;p49"/>
          <p:cNvSpPr txBox="1"/>
          <p:nvPr/>
        </p:nvSpPr>
        <p:spPr>
          <a:xfrm>
            <a:off x="3764725" y="2799913"/>
            <a:ext cx="4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eko"/>
                <a:ea typeface="Teko"/>
                <a:cs typeface="Teko"/>
                <a:sym typeface="Teko"/>
              </a:rPr>
              <a:t>Tp</a:t>
            </a:r>
            <a:endParaRPr sz="24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03" name="Google Shape;130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0275" y="270588"/>
            <a:ext cx="643050" cy="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9"/>
          <p:cNvSpPr txBox="1"/>
          <p:nvPr/>
        </p:nvSpPr>
        <p:spPr>
          <a:xfrm>
            <a:off x="5513950" y="3051550"/>
            <a:ext cx="377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Ti :  Tiempo entre inhalaciones sucesivas</a:t>
            </a:r>
            <a:endParaRPr sz="22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Tp :  Tiempo prescripto entre inhalaciones</a:t>
            </a:r>
            <a:endParaRPr sz="22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05" name="Google Shape;1305;p49"/>
          <p:cNvSpPr txBox="1"/>
          <p:nvPr>
            <p:ph idx="9" type="title"/>
          </p:nvPr>
        </p:nvSpPr>
        <p:spPr>
          <a:xfrm>
            <a:off x="7540054" y="1093821"/>
            <a:ext cx="1615500" cy="4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de No-Uso</a:t>
            </a:r>
            <a:endParaRPr/>
          </a:p>
        </p:txBody>
      </p:sp>
      <p:sp>
        <p:nvSpPr>
          <p:cNvPr id="1306" name="Google Shape;1306;p49"/>
          <p:cNvSpPr/>
          <p:nvPr/>
        </p:nvSpPr>
        <p:spPr>
          <a:xfrm>
            <a:off x="4014100" y="3364375"/>
            <a:ext cx="418500" cy="861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9"/>
          <p:cNvSpPr txBox="1"/>
          <p:nvPr>
            <p:ph idx="6" type="title"/>
          </p:nvPr>
        </p:nvSpPr>
        <p:spPr>
          <a:xfrm>
            <a:off x="7738055" y="1784931"/>
            <a:ext cx="1219500" cy="7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Cantidad de Veces que el paciente no se da la dosis dentro del período prescripto</a:t>
            </a:r>
            <a:endParaRPr sz="1000"/>
          </a:p>
        </p:txBody>
      </p:sp>
      <p:sp>
        <p:nvSpPr>
          <p:cNvPr id="1308" name="Google Shape;1308;p49"/>
          <p:cNvSpPr/>
          <p:nvPr/>
        </p:nvSpPr>
        <p:spPr>
          <a:xfrm>
            <a:off x="4024300" y="3525524"/>
            <a:ext cx="418425" cy="277675"/>
          </a:xfrm>
          <a:custGeom>
            <a:rect b="b" l="l" r="r" t="t"/>
            <a:pathLst>
              <a:path extrusionOk="0" h="11107" w="16737">
                <a:moveTo>
                  <a:pt x="0" y="7841"/>
                </a:moveTo>
                <a:cubicBezTo>
                  <a:pt x="612" y="6548"/>
                  <a:pt x="1565" y="425"/>
                  <a:pt x="3674" y="85"/>
                </a:cubicBezTo>
                <a:cubicBezTo>
                  <a:pt x="5783" y="-255"/>
                  <a:pt x="10478" y="3963"/>
                  <a:pt x="12655" y="5800"/>
                </a:cubicBezTo>
                <a:cubicBezTo>
                  <a:pt x="14832" y="7637"/>
                  <a:pt x="16057" y="10223"/>
                  <a:pt x="16737" y="11107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09" name="Google Shape;1309;p49"/>
          <p:cNvCxnSpPr/>
          <p:nvPr/>
        </p:nvCxnSpPr>
        <p:spPr>
          <a:xfrm>
            <a:off x="1525025" y="143650"/>
            <a:ext cx="0" cy="2558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49"/>
          <p:cNvCxnSpPr/>
          <p:nvPr/>
        </p:nvCxnSpPr>
        <p:spPr>
          <a:xfrm>
            <a:off x="3050700" y="114525"/>
            <a:ext cx="0" cy="2558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49"/>
          <p:cNvCxnSpPr/>
          <p:nvPr/>
        </p:nvCxnSpPr>
        <p:spPr>
          <a:xfrm>
            <a:off x="4658400" y="114525"/>
            <a:ext cx="0" cy="2558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49"/>
          <p:cNvCxnSpPr/>
          <p:nvPr/>
        </p:nvCxnSpPr>
        <p:spPr>
          <a:xfrm>
            <a:off x="5975050" y="129825"/>
            <a:ext cx="0" cy="2558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49"/>
          <p:cNvCxnSpPr/>
          <p:nvPr/>
        </p:nvCxnSpPr>
        <p:spPr>
          <a:xfrm>
            <a:off x="7612725" y="114525"/>
            <a:ext cx="0" cy="2558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0"/>
          <p:cNvSpPr txBox="1"/>
          <p:nvPr>
            <p:ph type="title"/>
          </p:nvPr>
        </p:nvSpPr>
        <p:spPr>
          <a:xfrm>
            <a:off x="713225" y="2538388"/>
            <a:ext cx="7717800" cy="8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ALERTAS</a:t>
            </a:r>
            <a:endParaRPr/>
          </a:p>
        </p:txBody>
      </p:sp>
      <p:sp>
        <p:nvSpPr>
          <p:cNvPr id="1319" name="Google Shape;1319;p50"/>
          <p:cNvSpPr/>
          <p:nvPr/>
        </p:nvSpPr>
        <p:spPr>
          <a:xfrm>
            <a:off x="3945500" y="1198000"/>
            <a:ext cx="1292700" cy="10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0"/>
          <p:cNvSpPr txBox="1"/>
          <p:nvPr/>
        </p:nvSpPr>
        <p:spPr>
          <a:xfrm>
            <a:off x="3921000" y="1234700"/>
            <a:ext cx="13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2F2F2"/>
                </a:solidFill>
                <a:latin typeface="Teko"/>
                <a:ea typeface="Teko"/>
                <a:cs typeface="Teko"/>
                <a:sym typeface="Teko"/>
              </a:rPr>
              <a:t>05</a:t>
            </a:r>
            <a:endParaRPr sz="8000">
              <a:solidFill>
                <a:srgbClr val="F2F2F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1"/>
          <p:cNvSpPr txBox="1"/>
          <p:nvPr>
            <p:ph idx="5" type="title"/>
          </p:nvPr>
        </p:nvSpPr>
        <p:spPr>
          <a:xfrm>
            <a:off x="773701" y="2680225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6" name="Google Shape;1326;p51"/>
          <p:cNvSpPr txBox="1"/>
          <p:nvPr>
            <p:ph type="title"/>
          </p:nvPr>
        </p:nvSpPr>
        <p:spPr>
          <a:xfrm>
            <a:off x="713225" y="356623"/>
            <a:ext cx="7516500" cy="7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ALERTAS</a:t>
            </a:r>
            <a:endParaRPr/>
          </a:p>
        </p:txBody>
      </p:sp>
      <p:sp>
        <p:nvSpPr>
          <p:cNvPr id="1327" name="Google Shape;1327;p51"/>
          <p:cNvSpPr txBox="1"/>
          <p:nvPr>
            <p:ph idx="2" type="title"/>
          </p:nvPr>
        </p:nvSpPr>
        <p:spPr>
          <a:xfrm>
            <a:off x="773701" y="1506300"/>
            <a:ext cx="606900" cy="49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8" name="Google Shape;1328;p51"/>
          <p:cNvSpPr txBox="1"/>
          <p:nvPr>
            <p:ph idx="3" type="title"/>
          </p:nvPr>
        </p:nvSpPr>
        <p:spPr>
          <a:xfrm>
            <a:off x="1525325" y="1924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el paciente debe tomar la medicación</a:t>
            </a:r>
            <a:endParaRPr/>
          </a:p>
        </p:txBody>
      </p:sp>
      <p:sp>
        <p:nvSpPr>
          <p:cNvPr id="1329" name="Google Shape;1329;p51"/>
          <p:cNvSpPr txBox="1"/>
          <p:nvPr>
            <p:ph idx="4" type="title"/>
          </p:nvPr>
        </p:nvSpPr>
        <p:spPr>
          <a:xfrm>
            <a:off x="1525325" y="1475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DOSIS</a:t>
            </a:r>
            <a:endParaRPr/>
          </a:p>
        </p:txBody>
      </p:sp>
      <p:sp>
        <p:nvSpPr>
          <p:cNvPr id="1330" name="Google Shape;1330;p51"/>
          <p:cNvSpPr txBox="1"/>
          <p:nvPr>
            <p:ph idx="6" type="title"/>
          </p:nvPr>
        </p:nvSpPr>
        <p:spPr>
          <a:xfrm>
            <a:off x="1525325" y="3021775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Día y frecuencia establecido por el usuario para realizarla</a:t>
            </a:r>
            <a:endParaRPr/>
          </a:p>
        </p:txBody>
      </p:sp>
      <p:sp>
        <p:nvSpPr>
          <p:cNvPr id="1331" name="Google Shape;1331;p51"/>
          <p:cNvSpPr txBox="1"/>
          <p:nvPr>
            <p:ph idx="7" type="title"/>
          </p:nvPr>
        </p:nvSpPr>
        <p:spPr>
          <a:xfrm>
            <a:off x="1525325" y="2572957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DEL INHALADOR</a:t>
            </a:r>
            <a:endParaRPr/>
          </a:p>
        </p:txBody>
      </p:sp>
      <p:grpSp>
        <p:nvGrpSpPr>
          <p:cNvPr id="1332" name="Google Shape;1332;p51"/>
          <p:cNvGrpSpPr/>
          <p:nvPr/>
        </p:nvGrpSpPr>
        <p:grpSpPr>
          <a:xfrm>
            <a:off x="1331625" y="2896950"/>
            <a:ext cx="1375675" cy="112500"/>
            <a:chOff x="1288675" y="2896950"/>
            <a:chExt cx="1375675" cy="112500"/>
          </a:xfrm>
        </p:grpSpPr>
        <p:sp>
          <p:nvSpPr>
            <p:cNvPr id="1333" name="Google Shape;1333;p51"/>
            <p:cNvSpPr/>
            <p:nvPr/>
          </p:nvSpPr>
          <p:spPr>
            <a:xfrm>
              <a:off x="1288675" y="2896950"/>
              <a:ext cx="112500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4" name="Google Shape;1334;p51"/>
            <p:cNvCxnSpPr/>
            <p:nvPr/>
          </p:nvCxnSpPr>
          <p:spPr>
            <a:xfrm>
              <a:off x="1332350" y="2953200"/>
              <a:ext cx="1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5" name="Google Shape;1335;p51"/>
          <p:cNvGrpSpPr/>
          <p:nvPr/>
        </p:nvGrpSpPr>
        <p:grpSpPr>
          <a:xfrm>
            <a:off x="1331625" y="1805388"/>
            <a:ext cx="2277475" cy="112500"/>
            <a:chOff x="1255425" y="1805388"/>
            <a:chExt cx="2277475" cy="112500"/>
          </a:xfrm>
        </p:grpSpPr>
        <p:sp>
          <p:nvSpPr>
            <p:cNvPr id="1336" name="Google Shape;1336;p51"/>
            <p:cNvSpPr/>
            <p:nvPr/>
          </p:nvSpPr>
          <p:spPr>
            <a:xfrm>
              <a:off x="1255425" y="1805388"/>
              <a:ext cx="112500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7" name="Google Shape;1337;p51"/>
            <p:cNvCxnSpPr/>
            <p:nvPr/>
          </p:nvCxnSpPr>
          <p:spPr>
            <a:xfrm>
              <a:off x="1299100" y="1861638"/>
              <a:ext cx="2233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8" name="Google Shape;1338;p51"/>
          <p:cNvSpPr txBox="1"/>
          <p:nvPr>
            <p:ph idx="8" type="title"/>
          </p:nvPr>
        </p:nvSpPr>
        <p:spPr>
          <a:xfrm>
            <a:off x="773701" y="38685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9" name="Google Shape;1339;p51"/>
          <p:cNvSpPr txBox="1"/>
          <p:nvPr>
            <p:ph idx="9" type="title"/>
          </p:nvPr>
        </p:nvSpPr>
        <p:spPr>
          <a:xfrm>
            <a:off x="1525325" y="4210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se </a:t>
            </a:r>
            <a:r>
              <a:rPr lang="en"/>
              <a:t>está</a:t>
            </a:r>
            <a:r>
              <a:rPr lang="en"/>
              <a:t> por terminar la medicación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51"/>
          <p:cNvSpPr txBox="1"/>
          <p:nvPr>
            <p:ph idx="13" type="title"/>
          </p:nvPr>
        </p:nvSpPr>
        <p:spPr>
          <a:xfrm>
            <a:off x="1525325" y="3761232"/>
            <a:ext cx="27432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 DE CARTUCHO</a:t>
            </a:r>
            <a:endParaRPr/>
          </a:p>
        </p:txBody>
      </p:sp>
      <p:grpSp>
        <p:nvGrpSpPr>
          <p:cNvPr id="1341" name="Google Shape;1341;p51"/>
          <p:cNvGrpSpPr/>
          <p:nvPr/>
        </p:nvGrpSpPr>
        <p:grpSpPr>
          <a:xfrm>
            <a:off x="1331625" y="4091388"/>
            <a:ext cx="2277475" cy="112500"/>
            <a:chOff x="1331625" y="4091388"/>
            <a:chExt cx="2277475" cy="112500"/>
          </a:xfrm>
        </p:grpSpPr>
        <p:sp>
          <p:nvSpPr>
            <p:cNvPr id="1342" name="Google Shape;1342;p51"/>
            <p:cNvSpPr/>
            <p:nvPr/>
          </p:nvSpPr>
          <p:spPr>
            <a:xfrm>
              <a:off x="1331625" y="4091388"/>
              <a:ext cx="112500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3" name="Google Shape;1343;p51"/>
            <p:cNvCxnSpPr/>
            <p:nvPr/>
          </p:nvCxnSpPr>
          <p:spPr>
            <a:xfrm>
              <a:off x="1375300" y="4147638"/>
              <a:ext cx="2233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4" name="Google Shape;1344;p51"/>
          <p:cNvSpPr txBox="1"/>
          <p:nvPr>
            <p:ph idx="14" type="title"/>
          </p:nvPr>
        </p:nvSpPr>
        <p:spPr>
          <a:xfrm>
            <a:off x="4583701" y="15825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5" name="Google Shape;1345;p51"/>
          <p:cNvSpPr txBox="1"/>
          <p:nvPr>
            <p:ph idx="15" type="title"/>
          </p:nvPr>
        </p:nvSpPr>
        <p:spPr>
          <a:xfrm>
            <a:off x="5335325" y="1924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los parámetros inhalatorios registrados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1"/>
          <p:cNvSpPr txBox="1"/>
          <p:nvPr>
            <p:ph idx="16" type="title"/>
          </p:nvPr>
        </p:nvSpPr>
        <p:spPr>
          <a:xfrm>
            <a:off x="5335325" y="1475225"/>
            <a:ext cx="28944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SUMINISTRADA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CORRECTA O INCORRECTAMENTE</a:t>
            </a:r>
            <a:endParaRPr/>
          </a:p>
        </p:txBody>
      </p:sp>
      <p:sp>
        <p:nvSpPr>
          <p:cNvPr id="1347" name="Google Shape;1347;p51"/>
          <p:cNvSpPr txBox="1"/>
          <p:nvPr>
            <p:ph idx="17" type="title"/>
          </p:nvPr>
        </p:nvSpPr>
        <p:spPr>
          <a:xfrm>
            <a:off x="4583701" y="2756425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48" name="Google Shape;1348;p51"/>
          <p:cNvSpPr txBox="1"/>
          <p:nvPr>
            <p:ph idx="18" type="title"/>
          </p:nvPr>
        </p:nvSpPr>
        <p:spPr>
          <a:xfrm>
            <a:off x="5335325" y="3021775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Pérdida</a:t>
            </a:r>
            <a:r>
              <a:rPr lang="en"/>
              <a:t> de adherencia al tratamiento. Debe ser &lt;3.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1"/>
          <p:cNvSpPr txBox="1"/>
          <p:nvPr>
            <p:ph idx="19" type="title"/>
          </p:nvPr>
        </p:nvSpPr>
        <p:spPr>
          <a:xfrm>
            <a:off x="5335325" y="2572950"/>
            <a:ext cx="31935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INCUMPLIMIENTO DEL TRATAMIENTO</a:t>
            </a:r>
            <a:endParaRPr/>
          </a:p>
        </p:txBody>
      </p:sp>
      <p:sp>
        <p:nvSpPr>
          <p:cNvPr id="1350" name="Google Shape;1350;p51"/>
          <p:cNvSpPr txBox="1"/>
          <p:nvPr>
            <p:ph idx="20" type="title"/>
          </p:nvPr>
        </p:nvSpPr>
        <p:spPr>
          <a:xfrm>
            <a:off x="4583701" y="3944700"/>
            <a:ext cx="6069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51" name="Google Shape;1351;p51"/>
          <p:cNvSpPr txBox="1"/>
          <p:nvPr>
            <p:ph idx="21" type="title"/>
          </p:nvPr>
        </p:nvSpPr>
        <p:spPr>
          <a:xfrm>
            <a:off x="5335325" y="4210050"/>
            <a:ext cx="2744100" cy="4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la señal del acelerómetro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1"/>
          <p:cNvSpPr txBox="1"/>
          <p:nvPr>
            <p:ph idx="22" type="title"/>
          </p:nvPr>
        </p:nvSpPr>
        <p:spPr>
          <a:xfrm>
            <a:off x="5335325" y="3761225"/>
            <a:ext cx="3193500" cy="3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AGITACIÓN CORRECTA/INCORRECTA</a:t>
            </a:r>
            <a:endParaRPr/>
          </a:p>
        </p:txBody>
      </p:sp>
      <p:grpSp>
        <p:nvGrpSpPr>
          <p:cNvPr id="1353" name="Google Shape;1353;p51"/>
          <p:cNvGrpSpPr/>
          <p:nvPr/>
        </p:nvGrpSpPr>
        <p:grpSpPr>
          <a:xfrm>
            <a:off x="5153890" y="2896950"/>
            <a:ext cx="1375675" cy="112500"/>
            <a:chOff x="5153890" y="2896950"/>
            <a:chExt cx="1375675" cy="112500"/>
          </a:xfrm>
        </p:grpSpPr>
        <p:sp>
          <p:nvSpPr>
            <p:cNvPr id="1354" name="Google Shape;1354;p51"/>
            <p:cNvSpPr/>
            <p:nvPr/>
          </p:nvSpPr>
          <p:spPr>
            <a:xfrm>
              <a:off x="5153890" y="2896950"/>
              <a:ext cx="112500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5" name="Google Shape;1355;p51"/>
            <p:cNvCxnSpPr/>
            <p:nvPr/>
          </p:nvCxnSpPr>
          <p:spPr>
            <a:xfrm>
              <a:off x="5197565" y="2953200"/>
              <a:ext cx="133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6" name="Google Shape;1356;p51"/>
          <p:cNvGrpSpPr/>
          <p:nvPr/>
        </p:nvGrpSpPr>
        <p:grpSpPr>
          <a:xfrm>
            <a:off x="5120640" y="1805388"/>
            <a:ext cx="1403875" cy="112500"/>
            <a:chOff x="5120640" y="1805388"/>
            <a:chExt cx="1403875" cy="112500"/>
          </a:xfrm>
        </p:grpSpPr>
        <p:sp>
          <p:nvSpPr>
            <p:cNvPr id="1357" name="Google Shape;1357;p51"/>
            <p:cNvSpPr/>
            <p:nvPr/>
          </p:nvSpPr>
          <p:spPr>
            <a:xfrm>
              <a:off x="5120640" y="1805388"/>
              <a:ext cx="112500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8" name="Google Shape;1358;p51"/>
            <p:cNvCxnSpPr/>
            <p:nvPr/>
          </p:nvCxnSpPr>
          <p:spPr>
            <a:xfrm>
              <a:off x="5164315" y="1861638"/>
              <a:ext cx="136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9" name="Google Shape;1359;p51"/>
          <p:cNvGrpSpPr/>
          <p:nvPr/>
        </p:nvGrpSpPr>
        <p:grpSpPr>
          <a:xfrm>
            <a:off x="5196879" y="4091388"/>
            <a:ext cx="1532656" cy="112500"/>
            <a:chOff x="5196879" y="4091388"/>
            <a:chExt cx="1532656" cy="112500"/>
          </a:xfrm>
        </p:grpSpPr>
        <p:sp>
          <p:nvSpPr>
            <p:cNvPr id="1360" name="Google Shape;1360;p51"/>
            <p:cNvSpPr/>
            <p:nvPr/>
          </p:nvSpPr>
          <p:spPr>
            <a:xfrm>
              <a:off x="5196879" y="4091388"/>
              <a:ext cx="102622" cy="112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1" name="Google Shape;1361;p51"/>
            <p:cNvCxnSpPr/>
            <p:nvPr/>
          </p:nvCxnSpPr>
          <p:spPr>
            <a:xfrm>
              <a:off x="5236719" y="4147638"/>
              <a:ext cx="1492815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2"/>
          <p:cNvSpPr txBox="1"/>
          <p:nvPr>
            <p:ph type="title"/>
          </p:nvPr>
        </p:nvSpPr>
        <p:spPr>
          <a:xfrm>
            <a:off x="713225" y="1748094"/>
            <a:ext cx="7705200" cy="11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/>
          <p:nvPr>
            <p:ph type="title"/>
          </p:nvPr>
        </p:nvSpPr>
        <p:spPr>
          <a:xfrm>
            <a:off x="1773925" y="201541"/>
            <a:ext cx="5486400" cy="7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pic>
        <p:nvPicPr>
          <p:cNvPr id="1159" name="Google Shape;11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25" y="622975"/>
            <a:ext cx="6882227" cy="38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4" name="Google Shape;1164;p39"/>
          <p:cNvCxnSpPr>
            <a:endCxn id="1165" idx="6"/>
          </p:cNvCxnSpPr>
          <p:nvPr/>
        </p:nvCxnSpPr>
        <p:spPr>
          <a:xfrm flipH="1" rot="10800000">
            <a:off x="1097732" y="2568934"/>
            <a:ext cx="7162800" cy="39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6" name="Google Shape;1166;p39"/>
          <p:cNvSpPr txBox="1"/>
          <p:nvPr>
            <p:ph type="title"/>
          </p:nvPr>
        </p:nvSpPr>
        <p:spPr>
          <a:xfrm>
            <a:off x="690700" y="356616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1167" name="Google Shape;1167;p39"/>
          <p:cNvSpPr txBox="1"/>
          <p:nvPr>
            <p:ph idx="4294967295" type="title"/>
          </p:nvPr>
        </p:nvSpPr>
        <p:spPr>
          <a:xfrm>
            <a:off x="465650" y="3190288"/>
            <a:ext cx="1420200" cy="3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Señales Analógicas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39"/>
          <p:cNvSpPr txBox="1"/>
          <p:nvPr>
            <p:ph idx="4294967295" type="title"/>
          </p:nvPr>
        </p:nvSpPr>
        <p:spPr>
          <a:xfrm>
            <a:off x="97250" y="1582762"/>
            <a:ext cx="21570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0</a:t>
            </a:r>
            <a:r>
              <a:rPr lang="en" sz="1800">
                <a:solidFill>
                  <a:schemeClr val="accent1"/>
                </a:solidFill>
              </a:rPr>
              <a:t>1</a:t>
            </a:r>
            <a:endParaRPr b="0" sz="3100">
              <a:solidFill>
                <a:schemeClr val="accent1"/>
              </a:solidFill>
            </a:endParaRPr>
          </a:p>
        </p:txBody>
      </p:sp>
      <p:sp>
        <p:nvSpPr>
          <p:cNvPr id="1169" name="Google Shape;1169;p39"/>
          <p:cNvSpPr txBox="1"/>
          <p:nvPr>
            <p:ph idx="4294967295" type="title"/>
          </p:nvPr>
        </p:nvSpPr>
        <p:spPr>
          <a:xfrm>
            <a:off x="2283375" y="3190313"/>
            <a:ext cx="1030500" cy="3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Señales Digitales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39"/>
          <p:cNvSpPr txBox="1"/>
          <p:nvPr>
            <p:ph idx="4294967295" type="title"/>
          </p:nvPr>
        </p:nvSpPr>
        <p:spPr>
          <a:xfrm>
            <a:off x="1720119" y="1582750"/>
            <a:ext cx="21570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0</a:t>
            </a:r>
            <a:r>
              <a:rPr lang="en" sz="1800">
                <a:solidFill>
                  <a:schemeClr val="accent1"/>
                </a:solidFill>
              </a:rPr>
              <a:t>2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71" name="Google Shape;1171;p39"/>
          <p:cNvSpPr txBox="1"/>
          <p:nvPr>
            <p:ph idx="4294967295" type="title"/>
          </p:nvPr>
        </p:nvSpPr>
        <p:spPr>
          <a:xfrm>
            <a:off x="6760938" y="3223938"/>
            <a:ext cx="2157000" cy="3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Alertas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39"/>
          <p:cNvSpPr txBox="1"/>
          <p:nvPr>
            <p:ph idx="4294967295" type="title"/>
          </p:nvPr>
        </p:nvSpPr>
        <p:spPr>
          <a:xfrm>
            <a:off x="6761214" y="1577287"/>
            <a:ext cx="21570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05</a:t>
            </a:r>
            <a:endParaRPr b="0" sz="3100">
              <a:solidFill>
                <a:schemeClr val="accent1"/>
              </a:solidFill>
            </a:endParaRPr>
          </a:p>
        </p:txBody>
      </p:sp>
      <p:sp>
        <p:nvSpPr>
          <p:cNvPr id="1165" name="Google Shape;1165;p39"/>
          <p:cNvSpPr/>
          <p:nvPr/>
        </p:nvSpPr>
        <p:spPr>
          <a:xfrm>
            <a:off x="7418432" y="2197084"/>
            <a:ext cx="842100" cy="7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39"/>
          <p:cNvGrpSpPr/>
          <p:nvPr/>
        </p:nvGrpSpPr>
        <p:grpSpPr>
          <a:xfrm>
            <a:off x="7568596" y="2293764"/>
            <a:ext cx="541681" cy="507696"/>
            <a:chOff x="6219391" y="3816756"/>
            <a:chExt cx="356627" cy="334252"/>
          </a:xfrm>
        </p:grpSpPr>
        <p:sp>
          <p:nvSpPr>
            <p:cNvPr id="1174" name="Google Shape;1174;p39"/>
            <p:cNvSpPr/>
            <p:nvPr/>
          </p:nvSpPr>
          <p:spPr>
            <a:xfrm>
              <a:off x="6219391" y="3816756"/>
              <a:ext cx="306594" cy="334252"/>
            </a:xfrm>
            <a:custGeom>
              <a:rect b="b" l="l" r="r" t="t"/>
              <a:pathLst>
                <a:path extrusionOk="0" h="10502" w="9633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6549060" y="3978567"/>
              <a:ext cx="26958" cy="10630"/>
            </a:xfrm>
            <a:custGeom>
              <a:rect b="b" l="l" r="r" t="t"/>
              <a:pathLst>
                <a:path extrusionOk="0" h="334" w="847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6525572" y="3915357"/>
              <a:ext cx="24666" cy="22311"/>
            </a:xfrm>
            <a:custGeom>
              <a:rect b="b" l="l" r="r" t="t"/>
              <a:pathLst>
                <a:path extrusionOk="0" h="701" w="775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6527099" y="4030191"/>
              <a:ext cx="23139" cy="22661"/>
            </a:xfrm>
            <a:custGeom>
              <a:rect b="b" l="l" r="r" t="t"/>
              <a:pathLst>
                <a:path extrusionOk="0" h="712" w="727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39"/>
          <p:cNvSpPr/>
          <p:nvPr/>
        </p:nvSpPr>
        <p:spPr>
          <a:xfrm>
            <a:off x="754707" y="2199897"/>
            <a:ext cx="842100" cy="7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2377594" y="2216809"/>
            <a:ext cx="842100" cy="7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0" name="Google Shape;11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25" y="2211625"/>
            <a:ext cx="720250" cy="7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9"/>
          <p:cNvPicPr preferRelativeResize="0"/>
          <p:nvPr/>
        </p:nvPicPr>
        <p:blipFill rotWithShape="1">
          <a:blip r:embed="rId4">
            <a:alphaModFix/>
          </a:blip>
          <a:srcRect b="38979" l="55769" r="0" t="27538"/>
          <a:stretch/>
        </p:blipFill>
        <p:spPr>
          <a:xfrm>
            <a:off x="2527800" y="2383650"/>
            <a:ext cx="541676" cy="410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39"/>
          <p:cNvSpPr txBox="1"/>
          <p:nvPr>
            <p:ph idx="4294967295" type="title"/>
          </p:nvPr>
        </p:nvSpPr>
        <p:spPr>
          <a:xfrm>
            <a:off x="3429231" y="1582762"/>
            <a:ext cx="21570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03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83" name="Google Shape;1183;p39"/>
          <p:cNvSpPr txBox="1"/>
          <p:nvPr>
            <p:ph idx="4294967295" type="title"/>
          </p:nvPr>
        </p:nvSpPr>
        <p:spPr>
          <a:xfrm>
            <a:off x="5157644" y="1577300"/>
            <a:ext cx="2157000" cy="3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04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84" name="Google Shape;1184;p39"/>
          <p:cNvSpPr/>
          <p:nvPr/>
        </p:nvSpPr>
        <p:spPr>
          <a:xfrm>
            <a:off x="4096357" y="2216809"/>
            <a:ext cx="842100" cy="7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>
            <a:off x="5815107" y="2199897"/>
            <a:ext cx="842100" cy="7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6" name="Google Shape;1186;p39"/>
          <p:cNvGrpSpPr/>
          <p:nvPr/>
        </p:nvGrpSpPr>
        <p:grpSpPr>
          <a:xfrm>
            <a:off x="5961772" y="2365274"/>
            <a:ext cx="541686" cy="375904"/>
            <a:chOff x="7009649" y="1541981"/>
            <a:chExt cx="524940" cy="320655"/>
          </a:xfrm>
        </p:grpSpPr>
        <p:sp>
          <p:nvSpPr>
            <p:cNvPr id="1187" name="Google Shape;1187;p39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39"/>
          <p:cNvSpPr txBox="1"/>
          <p:nvPr>
            <p:ph idx="4294967295" type="title"/>
          </p:nvPr>
        </p:nvSpPr>
        <p:spPr>
          <a:xfrm>
            <a:off x="5720900" y="3235738"/>
            <a:ext cx="1030500" cy="3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Mediciones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derivadas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6" name="Google Shape;1196;p39"/>
          <p:cNvSpPr txBox="1"/>
          <p:nvPr/>
        </p:nvSpPr>
        <p:spPr>
          <a:xfrm>
            <a:off x="3840050" y="2279250"/>
            <a:ext cx="90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∑</a:t>
            </a:r>
            <a:endParaRPr/>
          </a:p>
        </p:txBody>
      </p:sp>
      <p:sp>
        <p:nvSpPr>
          <p:cNvPr id="1197" name="Google Shape;1197;p39"/>
          <p:cNvSpPr txBox="1"/>
          <p:nvPr>
            <p:ph idx="4294967295" type="title"/>
          </p:nvPr>
        </p:nvSpPr>
        <p:spPr>
          <a:xfrm>
            <a:off x="3840050" y="3218650"/>
            <a:ext cx="1317600" cy="41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Mediciones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indirectas</a:t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0"/>
          <p:cNvSpPr txBox="1"/>
          <p:nvPr>
            <p:ph type="title"/>
          </p:nvPr>
        </p:nvSpPr>
        <p:spPr>
          <a:xfrm>
            <a:off x="105550" y="356625"/>
            <a:ext cx="83529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 DE INHALACIÓN CORRECTA</a:t>
            </a:r>
            <a:endParaRPr/>
          </a:p>
        </p:txBody>
      </p:sp>
      <p:pic>
        <p:nvPicPr>
          <p:cNvPr id="1203" name="Google Shape;1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25" y="1167575"/>
            <a:ext cx="5558957" cy="38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1"/>
          <p:cNvSpPr txBox="1"/>
          <p:nvPr>
            <p:ph type="title"/>
          </p:nvPr>
        </p:nvSpPr>
        <p:spPr>
          <a:xfrm>
            <a:off x="713225" y="2538388"/>
            <a:ext cx="7717800" cy="8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SEÑALES ANALÓGICAS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2"/>
          <p:cNvSpPr txBox="1"/>
          <p:nvPr>
            <p:ph type="title"/>
          </p:nvPr>
        </p:nvSpPr>
        <p:spPr>
          <a:xfrm>
            <a:off x="688200" y="-176259"/>
            <a:ext cx="7767600" cy="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ESPIROMETRÍA</a:t>
            </a:r>
            <a:endParaRPr/>
          </a:p>
        </p:txBody>
      </p:sp>
      <p:pic>
        <p:nvPicPr>
          <p:cNvPr id="1214" name="Google Shape;1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" y="1041399"/>
            <a:ext cx="3938200" cy="23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400" y="1041400"/>
            <a:ext cx="4153151" cy="23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2"/>
          <p:cNvSpPr txBox="1"/>
          <p:nvPr/>
        </p:nvSpPr>
        <p:spPr>
          <a:xfrm>
            <a:off x="688200" y="463650"/>
            <a:ext cx="6915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Cuantificación de Técnica de Inhalación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42"/>
          <p:cNvSpPr txBox="1"/>
          <p:nvPr/>
        </p:nvSpPr>
        <p:spPr>
          <a:xfrm>
            <a:off x="278100" y="3653600"/>
            <a:ext cx="87741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ko"/>
              <a:buChar char="●"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PIF:  peak inspired flow rate→ Da una idea de la técnica de la inspiración</a:t>
            </a:r>
            <a:endParaRPr sz="2200">
              <a:latin typeface="Teko"/>
              <a:ea typeface="Teko"/>
              <a:cs typeface="Teko"/>
              <a:sym typeface="Tek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ko"/>
              <a:buChar char="●"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IVC (</a:t>
            </a:r>
            <a:r>
              <a:rPr lang="en" sz="2150"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Capacidad Vital Inspiratoria): cantidad máxima de aire que puede inhalar el paciente después de una inspiración completa.</a:t>
            </a:r>
            <a:endParaRPr sz="2150"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3"/>
          <p:cNvSpPr txBox="1"/>
          <p:nvPr>
            <p:ph type="title"/>
          </p:nvPr>
        </p:nvSpPr>
        <p:spPr>
          <a:xfrm>
            <a:off x="694944" y="356616"/>
            <a:ext cx="7763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AGITACIÓN DEL INHALADOR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3"/>
          <p:cNvSpPr txBox="1"/>
          <p:nvPr/>
        </p:nvSpPr>
        <p:spPr>
          <a:xfrm>
            <a:off x="140300" y="964075"/>
            <a:ext cx="86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Previo al dispensado de la dosis, es necesario agitar el inhalador</a:t>
            </a:r>
            <a:endParaRPr b="1" sz="20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224" name="Google Shape;1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50" y="1456675"/>
            <a:ext cx="5030549" cy="338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43"/>
          <p:cNvSpPr txBox="1"/>
          <p:nvPr/>
        </p:nvSpPr>
        <p:spPr>
          <a:xfrm>
            <a:off x="5909300" y="1651875"/>
            <a:ext cx="286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eko"/>
                <a:ea typeface="Teko"/>
                <a:cs typeface="Teko"/>
                <a:sym typeface="Teko"/>
              </a:rPr>
              <a:t>Al detectar una agitación que supere un determinado umbral, se indica de que el inhalador está listo para usar</a:t>
            </a:r>
            <a:endParaRPr sz="20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 txBox="1"/>
          <p:nvPr>
            <p:ph type="title"/>
          </p:nvPr>
        </p:nvSpPr>
        <p:spPr>
          <a:xfrm>
            <a:off x="713225" y="2538388"/>
            <a:ext cx="7717800" cy="8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SEÑALES DIGITALES</a:t>
            </a:r>
            <a:endParaRPr/>
          </a:p>
        </p:txBody>
      </p:sp>
      <p:sp>
        <p:nvSpPr>
          <p:cNvPr id="1231" name="Google Shape;1231;p44"/>
          <p:cNvSpPr/>
          <p:nvPr/>
        </p:nvSpPr>
        <p:spPr>
          <a:xfrm>
            <a:off x="3945500" y="1198000"/>
            <a:ext cx="1292700" cy="10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4"/>
          <p:cNvSpPr txBox="1"/>
          <p:nvPr/>
        </p:nvSpPr>
        <p:spPr>
          <a:xfrm>
            <a:off x="3921000" y="1189450"/>
            <a:ext cx="13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2F2F2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8000">
              <a:solidFill>
                <a:srgbClr val="F2F2F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5"/>
          <p:cNvSpPr txBox="1"/>
          <p:nvPr>
            <p:ph type="title"/>
          </p:nvPr>
        </p:nvSpPr>
        <p:spPr>
          <a:xfrm>
            <a:off x="690294" y="450541"/>
            <a:ext cx="7763400" cy="640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01 - Contador de triggers</a:t>
            </a:r>
            <a:endParaRPr sz="3000"/>
          </a:p>
        </p:txBody>
      </p:sp>
      <p:pic>
        <p:nvPicPr>
          <p:cNvPr id="1238" name="Google Shape;1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25" y="2709226"/>
            <a:ext cx="547415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45"/>
          <p:cNvSpPr txBox="1"/>
          <p:nvPr>
            <p:ph type="title"/>
          </p:nvPr>
        </p:nvSpPr>
        <p:spPr>
          <a:xfrm>
            <a:off x="690294" y="1182591"/>
            <a:ext cx="7763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02 - Tiempo entre triggers sucesivos</a:t>
            </a:r>
            <a:endParaRPr sz="3000"/>
          </a:p>
        </p:txBody>
      </p:sp>
      <p:cxnSp>
        <p:nvCxnSpPr>
          <p:cNvPr id="1240" name="Google Shape;1240;p45"/>
          <p:cNvCxnSpPr/>
          <p:nvPr/>
        </p:nvCxnSpPr>
        <p:spPr>
          <a:xfrm>
            <a:off x="2758825" y="4252250"/>
            <a:ext cx="928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41" name="Google Shape;1241;p45"/>
          <p:cNvCxnSpPr/>
          <p:nvPr/>
        </p:nvCxnSpPr>
        <p:spPr>
          <a:xfrm>
            <a:off x="2922125" y="2571750"/>
            <a:ext cx="0" cy="48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45"/>
          <p:cNvSpPr txBox="1"/>
          <p:nvPr/>
        </p:nvSpPr>
        <p:spPr>
          <a:xfrm>
            <a:off x="2401625" y="2171550"/>
            <a:ext cx="6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eko"/>
                <a:ea typeface="Teko"/>
                <a:cs typeface="Teko"/>
                <a:sym typeface="Teko"/>
              </a:rPr>
              <a:t>Pulsación (Independientemente de si realmente hay una inhalación o no)</a:t>
            </a:r>
            <a:endParaRPr sz="21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43" name="Google Shape;1243;p45"/>
          <p:cNvSpPr txBox="1"/>
          <p:nvPr/>
        </p:nvSpPr>
        <p:spPr>
          <a:xfrm>
            <a:off x="2988475" y="4333850"/>
            <a:ext cx="4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eko"/>
                <a:ea typeface="Teko"/>
                <a:cs typeface="Teko"/>
                <a:sym typeface="Teko"/>
              </a:rPr>
              <a:t>T</a:t>
            </a:r>
            <a:endParaRPr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 Obstructive Disease by Slidesgo">
  <a:themeElements>
    <a:clrScheme name="Simple Light">
      <a:dk1>
        <a:srgbClr val="FFD6BA"/>
      </a:dk1>
      <a:lt1>
        <a:srgbClr val="8D6B94"/>
      </a:lt1>
      <a:dk2>
        <a:srgbClr val="561D25"/>
      </a:dk2>
      <a:lt2>
        <a:srgbClr val="FAF9F9"/>
      </a:lt2>
      <a:accent1>
        <a:srgbClr val="3A0CA3"/>
      </a:accent1>
      <a:accent2>
        <a:srgbClr val="4361EE"/>
      </a:accent2>
      <a:accent3>
        <a:srgbClr val="4CC9F0"/>
      </a:accent3>
      <a:accent4>
        <a:srgbClr val="D9D9D9"/>
      </a:accent4>
      <a:accent5>
        <a:srgbClr val="758BFD"/>
      </a:accent5>
      <a:accent6>
        <a:srgbClr val="758BFD"/>
      </a:accent6>
      <a:hlink>
        <a:srgbClr val="3A0C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