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 SemiBold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SemiBold-regular.fntdata"/><Relationship Id="rId8" Type="http://schemas.openxmlformats.org/officeDocument/2006/relationships/font" Target="fonts/Comfortaa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WhatsApp Image 2025-09-09 at 16.27.1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25" y="483925"/>
            <a:ext cx="3869399" cy="38693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845475" y="962150"/>
            <a:ext cx="38325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ETAPA 1</a:t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Integrantes:</a:t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SemiBold"/>
              <a:buChar char="●"/>
            </a:pPr>
            <a:r>
              <a:rPr lang="es"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Bautista Quesada</a:t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SemiBold"/>
              <a:buChar char="●"/>
            </a:pPr>
            <a:r>
              <a:rPr lang="es"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Ezequiel Daher</a:t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SemiBold"/>
              <a:buChar char="●"/>
            </a:pPr>
            <a:r>
              <a:rPr lang="es"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Claros Alex</a:t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SemiBold"/>
              <a:buChar char="●"/>
            </a:pPr>
            <a:r>
              <a:rPr lang="es" sz="1800">
                <a:solidFill>
                  <a:schemeClr val="dk2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Franco Pereyra</a:t>
            </a:r>
            <a:endParaRPr sz="1800">
              <a:solidFill>
                <a:schemeClr val="dk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