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84" r:id="rId5"/>
    <p:sldId id="258" r:id="rId6"/>
    <p:sldId id="285" r:id="rId7"/>
    <p:sldId id="259" r:id="rId8"/>
    <p:sldId id="272" r:id="rId9"/>
    <p:sldId id="260" r:id="rId10"/>
    <p:sldId id="273" r:id="rId11"/>
    <p:sldId id="261" r:id="rId12"/>
    <p:sldId id="286" r:id="rId13"/>
    <p:sldId id="262" r:id="rId14"/>
    <p:sldId id="281" r:id="rId15"/>
    <p:sldId id="263" r:id="rId16"/>
    <p:sldId id="288" r:id="rId17"/>
    <p:sldId id="264" r:id="rId18"/>
    <p:sldId id="289" r:id="rId19"/>
    <p:sldId id="265" r:id="rId20"/>
    <p:sldId id="290" r:id="rId21"/>
    <p:sldId id="266" r:id="rId22"/>
    <p:sldId id="279" r:id="rId23"/>
    <p:sldId id="267" r:id="rId24"/>
    <p:sldId id="291" r:id="rId25"/>
    <p:sldId id="26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0B73D-D0C9-02EC-48AF-DF1EADA10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FAD678-97A4-927C-9428-7DA91985C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0C93E-FD0A-E590-E736-3E2C3D30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73BE5-D84B-D18C-1518-99AE1940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E1C24A-0C78-44F5-0183-947D84DC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73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CDD1B-8D41-707A-2A53-34335EE1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F32CE-D474-7081-3298-8D1B5CA6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73EBAE-8C87-CD06-5C0A-9675E878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BE460-2D05-160E-25F6-EE969AC8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B2A163-6F9B-5D12-E981-8F46E4B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73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AAE7C2-0B61-A099-5BD0-930B27BEA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E98A95-DFD5-F066-C8AD-ADE91DA93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408C3-0A0B-7F79-4792-98665FE2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F1BCF-6AC7-960B-0F00-1BCBBD4F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34C46-2E87-56EB-955B-154633EA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1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86CD-AB7F-27FD-F61E-81FAEAD6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1E869-8359-EDCF-8B8C-550AC863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92BA81-16D2-7D03-8170-FFD3E1D0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F7720-79F1-9818-7099-15D084CC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7ED8E6-FD9A-17F4-67FA-E84362C0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2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95532-1DE0-ED18-5178-699D77DC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2BF306-0F5C-3117-5608-65C44872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2A8FA-05C0-B8BF-5D30-AA7E1E8B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528904-EE59-78E5-25B8-A0381973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7577C-620F-0AC1-007A-08E2588E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9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2251F-7957-B281-61EC-40770D7E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0862D-C81F-46DD-1AB0-4FBE81D11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74DC61-4B1B-F7CC-B1C2-5FA414A35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8E71B0-2289-D421-120E-CA501643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B454E3-7CC7-5687-6633-40CE754E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24D0-7547-1F39-AD69-43FD04B4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99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BF71D-E004-02E3-9EAC-62F415C7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9F0E37-D3A8-B1C2-45DF-9F57AC0A4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A4B22B-9B6F-E9F1-E985-053200B03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86D469-5DC6-2C70-E76E-4BA09BF78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03D4C5-7D3D-9C1A-3B4C-D47ABB6BA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01764A-857B-318B-63C6-4CABC798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65D006-112B-6855-C9FA-BB79DE9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8CA2790-42EE-B9FA-EDF6-4BF19E26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4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284B3-0ADF-1E9E-27FB-6105E16F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A96F36-8AA0-103B-722C-8B7C0BD1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F16707-272B-87D3-1155-CBE79C0A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6E485D-14A1-C28D-1EF3-FA3A573B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5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B1BDC5-D8D4-C688-BFBF-CE6A46A8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FCF27E-2FB9-5030-AE22-EC6A1D78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94AA4-E4E1-1376-3771-F31800FC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7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E02E6-393A-3084-24A0-18AEB82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347D4-BE44-7E00-A77E-24C1BC3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39A742-3778-BAF6-97B8-B2CE281E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3344E-AA24-571D-8B08-B49D6BE7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B6344F-36ED-3F2F-09EE-34A1435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6EAB4B-0A77-6B9D-F84E-8E7A6015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0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9A5E-2839-55F7-7FE5-7E343905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E30336-07C5-3C0A-446D-6FAF19E4D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85F1D7-3682-77A4-AA25-C2CD5C2C7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68D968-9515-EFEE-9C4B-9F17D3E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FC3BF0-3F79-0806-C8A0-8205BF4F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FB19AE-FF8F-4298-96FD-3CC2CD41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07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A4BC5C-ECD5-5C04-75EA-0943EAAD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F1DF02-6574-50D4-97F9-E23E3661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F3D193-39EF-678C-403C-3A42E63C6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651E-C86C-49EE-9C56-E30546F8144C}" type="datetimeFigureOut">
              <a:rPr lang="zh-TW" altLang="en-US" smtClean="0"/>
              <a:t>2023/12/3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74682-BAEF-FC51-FC4C-A10CD447B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3AF6A-A04D-3382-8B6D-22D694DA2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CF26-4ABA-43DB-B294-34064C8CB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1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r="70042" b="77643"/>
          <a:stretch/>
        </p:blipFill>
        <p:spPr>
          <a:xfrm>
            <a:off x="581891" y="0"/>
            <a:ext cx="11028218" cy="685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倉庫資訊 產品管理 庫存追蹤 訂單處理 供應商管理  報告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管理員管理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65095E-2BDA-A670-4D11-17DD3B0B3674}"/>
              </a:ext>
            </a:extLst>
          </p:cNvPr>
          <p:cNvSpPr/>
          <p:nvPr/>
        </p:nvSpPr>
        <p:spPr>
          <a:xfrm>
            <a:off x="838200" y="365125"/>
            <a:ext cx="10515600" cy="540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A90034-0075-859B-51D1-00B705683C8E}"/>
              </a:ext>
            </a:extLst>
          </p:cNvPr>
          <p:cNvSpPr/>
          <p:nvPr/>
        </p:nvSpPr>
        <p:spPr>
          <a:xfrm>
            <a:off x="838200" y="365414"/>
            <a:ext cx="1184563" cy="540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B1F60F-8F31-8250-9CA7-E90D7D79124F}"/>
              </a:ext>
            </a:extLst>
          </p:cNvPr>
          <p:cNvSpPr/>
          <p:nvPr/>
        </p:nvSpPr>
        <p:spPr>
          <a:xfrm>
            <a:off x="2022763" y="365125"/>
            <a:ext cx="1124297" cy="540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7B340C-9CA8-3A5F-20FF-641A6269B7A5}"/>
              </a:ext>
            </a:extLst>
          </p:cNvPr>
          <p:cNvSpPr/>
          <p:nvPr/>
        </p:nvSpPr>
        <p:spPr>
          <a:xfrm>
            <a:off x="3149138" y="365125"/>
            <a:ext cx="1124297" cy="540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BFDDCC-8FC0-37DF-15DC-A4AEDB3B85CF}"/>
              </a:ext>
            </a:extLst>
          </p:cNvPr>
          <p:cNvSpPr/>
          <p:nvPr/>
        </p:nvSpPr>
        <p:spPr>
          <a:xfrm>
            <a:off x="9790546" y="365125"/>
            <a:ext cx="1564294" cy="540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FB69B9-6CBC-F9A1-7F9D-3D0FA5189E5C}"/>
              </a:ext>
            </a:extLst>
          </p:cNvPr>
          <p:cNvSpPr/>
          <p:nvPr/>
        </p:nvSpPr>
        <p:spPr>
          <a:xfrm>
            <a:off x="4273435" y="365125"/>
            <a:ext cx="1166783" cy="540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BC5A38-12C0-52F6-6025-6CA74C9BE20D}"/>
              </a:ext>
            </a:extLst>
          </p:cNvPr>
          <p:cNvSpPr/>
          <p:nvPr/>
        </p:nvSpPr>
        <p:spPr>
          <a:xfrm>
            <a:off x="5440219" y="365414"/>
            <a:ext cx="1422400" cy="540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239245-2490-228F-2739-467F552AA0AD}"/>
              </a:ext>
            </a:extLst>
          </p:cNvPr>
          <p:cNvSpPr/>
          <p:nvPr/>
        </p:nvSpPr>
        <p:spPr>
          <a:xfrm>
            <a:off x="6862619" y="365125"/>
            <a:ext cx="828272" cy="540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78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6" t="22222" r="16211" b="55959"/>
          <a:stretch/>
        </p:blipFill>
        <p:spPr>
          <a:xfrm>
            <a:off x="677334" y="0"/>
            <a:ext cx="10837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5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897B5F-9D1E-D6CF-791B-994F2AEBEFC9}"/>
              </a:ext>
            </a:extLst>
          </p:cNvPr>
          <p:cNvSpPr txBox="1"/>
          <p:nvPr/>
        </p:nvSpPr>
        <p:spPr>
          <a:xfrm>
            <a:off x="8130307" y="431508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endParaRPr lang="zh-TW" altLang="en-US" sz="2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回首頁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帳號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密碼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3EEB3-FE1A-331D-3282-BB34B7D6DA49}"/>
              </a:ext>
            </a:extLst>
          </p:cNvPr>
          <p:cNvSpPr/>
          <p:nvPr/>
        </p:nvSpPr>
        <p:spPr>
          <a:xfrm>
            <a:off x="3075709" y="1662540"/>
            <a:ext cx="6040582" cy="32142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E9082F-AC34-DF3E-98FF-6EBA736D4EB4}"/>
              </a:ext>
            </a:extLst>
          </p:cNvPr>
          <p:cNvSpPr/>
          <p:nvPr/>
        </p:nvSpPr>
        <p:spPr>
          <a:xfrm>
            <a:off x="10319325" y="460794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DA9162-23AD-790B-1793-EBB091CD8A68}"/>
              </a:ext>
            </a:extLst>
          </p:cNvPr>
          <p:cNvSpPr txBox="1"/>
          <p:nvPr/>
        </p:nvSpPr>
        <p:spPr>
          <a:xfrm>
            <a:off x="838200" y="233010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管理員登入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7A6F20A-175D-0F50-79E6-CDD896B58F85}"/>
              </a:ext>
            </a:extLst>
          </p:cNvPr>
          <p:cNvSpPr/>
          <p:nvPr/>
        </p:nvSpPr>
        <p:spPr>
          <a:xfrm>
            <a:off x="5153891" y="3143186"/>
            <a:ext cx="2142836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A611F2-3330-ED07-6E5F-F92DF4DA4E69}"/>
              </a:ext>
            </a:extLst>
          </p:cNvPr>
          <p:cNvSpPr/>
          <p:nvPr/>
        </p:nvSpPr>
        <p:spPr>
          <a:xfrm>
            <a:off x="5153891" y="3613157"/>
            <a:ext cx="2142836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08455C-FD71-CE4D-B124-548F30FACB8D}"/>
              </a:ext>
            </a:extLst>
          </p:cNvPr>
          <p:cNvSpPr/>
          <p:nvPr/>
        </p:nvSpPr>
        <p:spPr>
          <a:xfrm>
            <a:off x="8130307" y="4335034"/>
            <a:ext cx="708893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95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44714" r="70987" b="33333"/>
          <a:stretch/>
        </p:blipFill>
        <p:spPr>
          <a:xfrm>
            <a:off x="752653" y="0"/>
            <a:ext cx="10686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53D1B10-407A-374C-F4F1-AB4701341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386" r="-1200" b="20311"/>
          <a:stretch/>
        </p:blipFill>
        <p:spPr>
          <a:xfrm>
            <a:off x="11224490" y="365125"/>
            <a:ext cx="129310" cy="543848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8E9947F-63DD-B2DA-629F-67AEBA6D4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79688" r="-1200" b="741"/>
          <a:stretch/>
        </p:blipFill>
        <p:spPr>
          <a:xfrm>
            <a:off x="11224490" y="4834805"/>
            <a:ext cx="129310" cy="1342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倉庫資訊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回首頁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倉庫編號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倉庫名稱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倉庫地址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新增倉庫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3EEB3-FE1A-331D-3282-BB34B7D6DA49}"/>
              </a:ext>
            </a:extLst>
          </p:cNvPr>
          <p:cNvSpPr/>
          <p:nvPr/>
        </p:nvSpPr>
        <p:spPr>
          <a:xfrm>
            <a:off x="3205019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CEA71F-5D18-C0AE-B64E-FF8EC9B95504}"/>
              </a:ext>
            </a:extLst>
          </p:cNvPr>
          <p:cNvSpPr/>
          <p:nvPr/>
        </p:nvSpPr>
        <p:spPr>
          <a:xfrm>
            <a:off x="5944756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6984-0F6A-DA27-B788-E2C2D68615D1}"/>
              </a:ext>
            </a:extLst>
          </p:cNvPr>
          <p:cNvSpPr/>
          <p:nvPr/>
        </p:nvSpPr>
        <p:spPr>
          <a:xfrm>
            <a:off x="8684493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323795-2363-F611-2179-CEBBC2643B93}"/>
              </a:ext>
            </a:extLst>
          </p:cNvPr>
          <p:cNvSpPr/>
          <p:nvPr/>
        </p:nvSpPr>
        <p:spPr>
          <a:xfrm>
            <a:off x="10236201" y="902699"/>
            <a:ext cx="598053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4A1B98-636F-C91C-6653-8190A62C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81364"/>
              </p:ext>
            </p:extLst>
          </p:nvPr>
        </p:nvGraphicFramePr>
        <p:xfrm>
          <a:off x="1062181" y="1541700"/>
          <a:ext cx="10067635" cy="1801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527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4027054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902383001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永和店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234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新北市永和區竹林路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73-1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 刪除 移轉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環中店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320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桃園市中壢區環中東路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325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 刪除 移轉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1D16E8B5-A532-59DD-F26B-B9C9EA0EB9D9}"/>
              </a:ext>
            </a:extLst>
          </p:cNvPr>
          <p:cNvSpPr/>
          <p:nvPr/>
        </p:nvSpPr>
        <p:spPr>
          <a:xfrm>
            <a:off x="9319491" y="2327564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B91A50-2188-5333-9BDB-214561690B18}"/>
              </a:ext>
            </a:extLst>
          </p:cNvPr>
          <p:cNvSpPr/>
          <p:nvPr/>
        </p:nvSpPr>
        <p:spPr>
          <a:xfrm>
            <a:off x="10460182" y="2324316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324BCA-04D6-A1DB-09CD-AB93F6B6E3C7}"/>
              </a:ext>
            </a:extLst>
          </p:cNvPr>
          <p:cNvSpPr/>
          <p:nvPr/>
        </p:nvSpPr>
        <p:spPr>
          <a:xfrm>
            <a:off x="9889836" y="2324316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792F2B-0CB3-4919-8DC2-56212C09114F}"/>
              </a:ext>
            </a:extLst>
          </p:cNvPr>
          <p:cNvSpPr/>
          <p:nvPr/>
        </p:nvSpPr>
        <p:spPr>
          <a:xfrm>
            <a:off x="9319491" y="2933685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26A00F-873D-4E12-061D-E8919C7BFDB3}"/>
              </a:ext>
            </a:extLst>
          </p:cNvPr>
          <p:cNvSpPr/>
          <p:nvPr/>
        </p:nvSpPr>
        <p:spPr>
          <a:xfrm>
            <a:off x="10460182" y="2930437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210FEB-7D83-B8AF-807A-D4F2FBCE9A6B}"/>
              </a:ext>
            </a:extLst>
          </p:cNvPr>
          <p:cNvSpPr/>
          <p:nvPr/>
        </p:nvSpPr>
        <p:spPr>
          <a:xfrm>
            <a:off x="9889836" y="2930437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E9082F-AC34-DF3E-98FF-6EBA736D4EB4}"/>
              </a:ext>
            </a:extLst>
          </p:cNvPr>
          <p:cNvSpPr/>
          <p:nvPr/>
        </p:nvSpPr>
        <p:spPr>
          <a:xfrm>
            <a:off x="10319325" y="460794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2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44310" r="42655" b="32660"/>
          <a:stretch/>
        </p:blipFill>
        <p:spPr>
          <a:xfrm>
            <a:off x="922421" y="0"/>
            <a:ext cx="103471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8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53D1B10-407A-374C-F4F1-AB4701341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386" r="-1200" b="20311"/>
          <a:stretch/>
        </p:blipFill>
        <p:spPr>
          <a:xfrm>
            <a:off x="11224490" y="365125"/>
            <a:ext cx="129310" cy="543848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8E9947F-63DD-B2DA-629F-67AEBA6D4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79688" r="-1200" b="741"/>
          <a:stretch/>
        </p:blipFill>
        <p:spPr>
          <a:xfrm>
            <a:off x="11224490" y="4834805"/>
            <a:ext cx="129310" cy="1342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		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4A1B98-636F-C91C-6653-8190A62C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38414"/>
              </p:ext>
            </p:extLst>
          </p:nvPr>
        </p:nvGraphicFramePr>
        <p:xfrm>
          <a:off x="1062180" y="1541700"/>
          <a:ext cx="9975276" cy="1801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04656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3888509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3482111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狀態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進貨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出貨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倉庫到倉庫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2023/11/20 10:55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進貨永和店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2023/11/23 15:32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環中店到永和店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24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5" t="44714" r="16212" b="31142"/>
          <a:stretch/>
        </p:blipFill>
        <p:spPr>
          <a:xfrm>
            <a:off x="1237476" y="-1"/>
            <a:ext cx="971704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1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53D1B10-407A-374C-F4F1-AB4701341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386" r="-1200" b="20311"/>
          <a:stretch/>
        </p:blipFill>
        <p:spPr>
          <a:xfrm>
            <a:off x="11224490" y="365125"/>
            <a:ext cx="129310" cy="543848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8E9947F-63DD-B2DA-629F-67AEBA6D4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79688" r="-1200" b="741"/>
          <a:stretch/>
        </p:blipFill>
        <p:spPr>
          <a:xfrm>
            <a:off x="11224490" y="4834805"/>
            <a:ext cx="129310" cy="1342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		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4A1B98-636F-C91C-6653-8190A62C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40343"/>
              </p:ext>
            </p:extLst>
          </p:nvPr>
        </p:nvGraphicFramePr>
        <p:xfrm>
          <a:off x="2849417" y="1627137"/>
          <a:ext cx="6493164" cy="24024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24183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3790570145"/>
                    </a:ext>
                  </a:extLst>
                </a:gridCol>
                <a:gridCol w="2923308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永和店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環中店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  <a:tr h="600621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產品總數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:189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90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54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67205" r="70882" b="10842"/>
          <a:stretch/>
        </p:blipFill>
        <p:spPr>
          <a:xfrm>
            <a:off x="647468" y="0"/>
            <a:ext cx="10897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>
            <a:extLst>
              <a:ext uri="{FF2B5EF4-FFF2-40B4-BE49-F238E27FC236}">
                <a16:creationId xmlns:a16="http://schemas.microsoft.com/office/drawing/2014/main" id="{B32173E4-51A7-3F20-C8DD-FAE6E513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386" r="-1200" b="20311"/>
          <a:stretch/>
        </p:blipFill>
        <p:spPr>
          <a:xfrm>
            <a:off x="11224490" y="365125"/>
            <a:ext cx="129310" cy="5438487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5E9F529-2314-BE92-80FB-4D3CA649E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79688" r="-1200" b="741"/>
          <a:stretch/>
        </p:blipFill>
        <p:spPr>
          <a:xfrm>
            <a:off x="11224490" y="4834805"/>
            <a:ext cx="129310" cy="1342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庫存追蹤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產品名稱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/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編號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	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  生成移動歷史</a:t>
            </a:r>
            <a:r>
              <a:rPr lang="zh-TW" altLang="en-US" sz="1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生成庫存報告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回首頁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E9082F-AC34-DF3E-98FF-6EBA736D4EB4}"/>
              </a:ext>
            </a:extLst>
          </p:cNvPr>
          <p:cNvSpPr/>
          <p:nvPr/>
        </p:nvSpPr>
        <p:spPr>
          <a:xfrm>
            <a:off x="10319325" y="460794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64DB48-54A9-8334-31B0-3C1EA268B025}"/>
              </a:ext>
            </a:extLst>
          </p:cNvPr>
          <p:cNvSpPr/>
          <p:nvPr/>
        </p:nvSpPr>
        <p:spPr>
          <a:xfrm>
            <a:off x="4387272" y="460794"/>
            <a:ext cx="1477817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AC9702-20C7-A929-E2FC-241B84725D3F}"/>
              </a:ext>
            </a:extLst>
          </p:cNvPr>
          <p:cNvSpPr/>
          <p:nvPr/>
        </p:nvSpPr>
        <p:spPr>
          <a:xfrm>
            <a:off x="5982856" y="460794"/>
            <a:ext cx="1350817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B809411-CA28-B91B-C838-45972212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11732"/>
              </p:ext>
            </p:extLst>
          </p:nvPr>
        </p:nvGraphicFramePr>
        <p:xfrm>
          <a:off x="1039088" y="1070646"/>
          <a:ext cx="10136912" cy="12012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34228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2534228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5068456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永和店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234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新北市永和區竹林路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73-1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B1CC24B-3E5B-4004-AB2F-651BEC39D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10341"/>
              </p:ext>
            </p:extLst>
          </p:nvPr>
        </p:nvGraphicFramePr>
        <p:xfrm>
          <a:off x="1039088" y="2784250"/>
          <a:ext cx="10136912" cy="1801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34228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2534228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5068456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環中店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320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桃園市中壢區環中東路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325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6B248ED-BF12-14C3-70E9-3984CE44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68625"/>
              </p:ext>
            </p:extLst>
          </p:nvPr>
        </p:nvGraphicFramePr>
        <p:xfrm>
          <a:off x="1597890" y="2370112"/>
          <a:ext cx="9578110" cy="146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5622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1915622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1915622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  <a:gridCol w="1915622">
                  <a:extLst>
                    <a:ext uri="{9D8B030D-6E8A-4147-A177-3AD203B41FA5}">
                      <a16:colId xmlns:a16="http://schemas.microsoft.com/office/drawing/2014/main" val="3710142738"/>
                    </a:ext>
                  </a:extLst>
                </a:gridCol>
                <a:gridCol w="1915622">
                  <a:extLst>
                    <a:ext uri="{9D8B030D-6E8A-4147-A177-3AD203B41FA5}">
                      <a16:colId xmlns:a16="http://schemas.microsoft.com/office/drawing/2014/main" val="2854089154"/>
                    </a:ext>
                  </a:extLst>
                </a:gridCol>
              </a:tblGrid>
              <a:tr h="4876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產品價格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產品新增時間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4876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2023/11/25 14:49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4876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奶粉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2023/11/25 14:53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530B1E8-5F26-3153-69AC-51E27AC05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80979"/>
              </p:ext>
            </p:extLst>
          </p:nvPr>
        </p:nvGraphicFramePr>
        <p:xfrm>
          <a:off x="1597890" y="4238674"/>
          <a:ext cx="9578110" cy="146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15622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1915622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1915622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  <a:gridCol w="1915622">
                  <a:extLst>
                    <a:ext uri="{9D8B030D-6E8A-4147-A177-3AD203B41FA5}">
                      <a16:colId xmlns:a16="http://schemas.microsoft.com/office/drawing/2014/main" val="885263348"/>
                    </a:ext>
                  </a:extLst>
                </a:gridCol>
                <a:gridCol w="1915622">
                  <a:extLst>
                    <a:ext uri="{9D8B030D-6E8A-4147-A177-3AD203B41FA5}">
                      <a16:colId xmlns:a16="http://schemas.microsoft.com/office/drawing/2014/main" val="2854089154"/>
                    </a:ext>
                  </a:extLst>
                </a:gridCol>
              </a:tblGrid>
              <a:tr h="48766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4876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2023/11/25 14:49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4876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蛋白粉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1099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2023/11/25 14:55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  <p:pic>
        <p:nvPicPr>
          <p:cNvPr id="29" name="圖形 28" descr="箭號: 左旋 以實心填滿">
            <a:extLst>
              <a:ext uri="{FF2B5EF4-FFF2-40B4-BE49-F238E27FC236}">
                <a16:creationId xmlns:a16="http://schemas.microsoft.com/office/drawing/2014/main" id="{BFE2A34B-A102-8050-86C2-24EA3832C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56407" y="2370111"/>
            <a:ext cx="469151" cy="469151"/>
          </a:xfrm>
          <a:prstGeom prst="rect">
            <a:avLst/>
          </a:prstGeom>
        </p:spPr>
      </p:pic>
      <p:pic>
        <p:nvPicPr>
          <p:cNvPr id="30" name="圖形 29" descr="箭號: 左旋 以實心填滿">
            <a:extLst>
              <a:ext uri="{FF2B5EF4-FFF2-40B4-BE49-F238E27FC236}">
                <a16:creationId xmlns:a16="http://schemas.microsoft.com/office/drawing/2014/main" id="{6CB70B53-B5EE-D0DD-B34A-C4E47473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10670" y="4735588"/>
            <a:ext cx="469151" cy="469151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2A73411-751B-DF6B-FEB9-34B23A13977B}"/>
              </a:ext>
            </a:extLst>
          </p:cNvPr>
          <p:cNvSpPr/>
          <p:nvPr/>
        </p:nvSpPr>
        <p:spPr>
          <a:xfrm>
            <a:off x="7451440" y="460794"/>
            <a:ext cx="1350817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3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53D1B10-407A-374C-F4F1-AB4701341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386" r="-1200" b="20311"/>
          <a:stretch/>
        </p:blipFill>
        <p:spPr>
          <a:xfrm>
            <a:off x="11224490" y="365125"/>
            <a:ext cx="129310" cy="543848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8E9947F-63DD-B2DA-629F-67AEBA6D4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79688" r="-1200" b="741"/>
          <a:stretch/>
        </p:blipFill>
        <p:spPr>
          <a:xfrm>
            <a:off x="11224490" y="4834805"/>
            <a:ext cx="129310" cy="1342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回首頁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倉庫編號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生成報告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3EEB3-FE1A-331D-3282-BB34B7D6DA49}"/>
              </a:ext>
            </a:extLst>
          </p:cNvPr>
          <p:cNvSpPr/>
          <p:nvPr/>
        </p:nvSpPr>
        <p:spPr>
          <a:xfrm>
            <a:off x="3945081" y="1311550"/>
            <a:ext cx="1504373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E9082F-AC34-DF3E-98FF-6EBA736D4EB4}"/>
              </a:ext>
            </a:extLst>
          </p:cNvPr>
          <p:cNvSpPr/>
          <p:nvPr/>
        </p:nvSpPr>
        <p:spPr>
          <a:xfrm>
            <a:off x="10319325" y="460794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59A165-715A-EFF4-AF46-6C3031C83D3B}"/>
              </a:ext>
            </a:extLst>
          </p:cNvPr>
          <p:cNvSpPr/>
          <p:nvPr/>
        </p:nvSpPr>
        <p:spPr>
          <a:xfrm>
            <a:off x="9469296" y="1355272"/>
            <a:ext cx="598053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9B4991-A11D-6714-B1E8-0C871E7EF0C8}"/>
              </a:ext>
            </a:extLst>
          </p:cNvPr>
          <p:cNvSpPr/>
          <p:nvPr/>
        </p:nvSpPr>
        <p:spPr>
          <a:xfrm>
            <a:off x="7634432" y="1311549"/>
            <a:ext cx="1504373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9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8" t="68283" r="43075" b="9091"/>
          <a:stretch/>
        </p:blipFill>
        <p:spPr>
          <a:xfrm>
            <a:off x="891267" y="0"/>
            <a:ext cx="10409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倉庫名稱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全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銷冠王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蛋白粉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銷量王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0475EB-A709-76B7-1957-32F0A2A24862}"/>
              </a:ext>
            </a:extLst>
          </p:cNvPr>
          <p:cNvSpPr/>
          <p:nvPr/>
        </p:nvSpPr>
        <p:spPr>
          <a:xfrm>
            <a:off x="5228936" y="849732"/>
            <a:ext cx="1716809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6FBC16-7367-C067-93D3-9EFE1888C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91546"/>
              </p:ext>
            </p:extLst>
          </p:nvPr>
        </p:nvGraphicFramePr>
        <p:xfrm>
          <a:off x="1062181" y="1541700"/>
          <a:ext cx="10067635" cy="1801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32364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2484582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  <a:gridCol w="2410689">
                  <a:extLst>
                    <a:ext uri="{9D8B030D-6E8A-4147-A177-3AD203B41FA5}">
                      <a16:colId xmlns:a16="http://schemas.microsoft.com/office/drawing/2014/main" val="2902383001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庫存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銷量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銷售額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2492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蛋白粉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16485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37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5" t="68418" r="16422" b="10303"/>
          <a:stretch/>
        </p:blipFill>
        <p:spPr>
          <a:xfrm>
            <a:off x="626965" y="0"/>
            <a:ext cx="10938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6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0C36BCFA-7509-1C28-3C20-E8F9A9BBD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386" r="-1200" b="20311"/>
          <a:stretch/>
        </p:blipFill>
        <p:spPr>
          <a:xfrm>
            <a:off x="11224490" y="365125"/>
            <a:ext cx="129310" cy="543848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0D51ED4-CFA0-E8B6-B1B1-2962CCB4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79688" r="-1200" b="741"/>
          <a:stretch/>
        </p:blipFill>
        <p:spPr>
          <a:xfrm>
            <a:off x="11224490" y="4834805"/>
            <a:ext cx="129310" cy="1342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管理員管理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回首頁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管理員編號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管理員帳號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管理員密碼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新增管理員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CEA71F-5D18-C0AE-B64E-FF8EC9B95504}"/>
              </a:ext>
            </a:extLst>
          </p:cNvPr>
          <p:cNvSpPr/>
          <p:nvPr/>
        </p:nvSpPr>
        <p:spPr>
          <a:xfrm>
            <a:off x="5635337" y="858974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6984-0F6A-DA27-B788-E2C2D68615D1}"/>
              </a:ext>
            </a:extLst>
          </p:cNvPr>
          <p:cNvSpPr/>
          <p:nvPr/>
        </p:nvSpPr>
        <p:spPr>
          <a:xfrm>
            <a:off x="8684493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323795-2363-F611-2179-CEBBC2643B93}"/>
              </a:ext>
            </a:extLst>
          </p:cNvPr>
          <p:cNvSpPr/>
          <p:nvPr/>
        </p:nvSpPr>
        <p:spPr>
          <a:xfrm>
            <a:off x="10236201" y="902699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4A1B98-636F-C91C-6653-8190A62C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93688"/>
              </p:ext>
            </p:extLst>
          </p:nvPr>
        </p:nvGraphicFramePr>
        <p:xfrm>
          <a:off x="1062181" y="1541700"/>
          <a:ext cx="10067635" cy="1801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527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854089154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902383001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管理員編號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管理員帳號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管理員密碼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管理員權限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user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6650066500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 刪除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移轉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kevin1226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j345il87yfh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僅查看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 刪除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移轉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1D16E8B5-A532-59DD-F26B-B9C9EA0EB9D9}"/>
              </a:ext>
            </a:extLst>
          </p:cNvPr>
          <p:cNvSpPr/>
          <p:nvPr/>
        </p:nvSpPr>
        <p:spPr>
          <a:xfrm>
            <a:off x="9319491" y="2327564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324BCA-04D6-A1DB-09CD-AB93F6B6E3C7}"/>
              </a:ext>
            </a:extLst>
          </p:cNvPr>
          <p:cNvSpPr/>
          <p:nvPr/>
        </p:nvSpPr>
        <p:spPr>
          <a:xfrm>
            <a:off x="9889836" y="2324316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792F2B-0CB3-4919-8DC2-56212C09114F}"/>
              </a:ext>
            </a:extLst>
          </p:cNvPr>
          <p:cNvSpPr/>
          <p:nvPr/>
        </p:nvSpPr>
        <p:spPr>
          <a:xfrm>
            <a:off x="9319491" y="2933685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210FEB-7D83-B8AF-807A-D4F2FBCE9A6B}"/>
              </a:ext>
            </a:extLst>
          </p:cNvPr>
          <p:cNvSpPr/>
          <p:nvPr/>
        </p:nvSpPr>
        <p:spPr>
          <a:xfrm>
            <a:off x="9889836" y="2930437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E9082F-AC34-DF3E-98FF-6EBA736D4EB4}"/>
              </a:ext>
            </a:extLst>
          </p:cNvPr>
          <p:cNvSpPr/>
          <p:nvPr/>
        </p:nvSpPr>
        <p:spPr>
          <a:xfrm>
            <a:off x="10319325" y="460794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92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08" y="0"/>
            <a:ext cx="8802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2" r="42655" b="77912"/>
          <a:stretch/>
        </p:blipFill>
        <p:spPr>
          <a:xfrm>
            <a:off x="743416" y="0"/>
            <a:ext cx="10705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0C36BCFA-7509-1C28-3C20-E8F9A9BBD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386" r="-1200" b="20311"/>
          <a:stretch/>
        </p:blipFill>
        <p:spPr>
          <a:xfrm>
            <a:off x="11224490" y="365125"/>
            <a:ext cx="129310" cy="543848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0D51ED4-CFA0-E8B6-B1B1-2962CCB4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79688" r="-1200" b="741"/>
          <a:stretch/>
        </p:blipFill>
        <p:spPr>
          <a:xfrm>
            <a:off x="11224490" y="4834805"/>
            <a:ext cx="129310" cy="1342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訂單處理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回首頁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訂單編號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產品名稱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數量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新增產品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未完成訂單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已完成訂單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3EEB3-FE1A-331D-3282-BB34B7D6DA49}"/>
              </a:ext>
            </a:extLst>
          </p:cNvPr>
          <p:cNvSpPr/>
          <p:nvPr/>
        </p:nvSpPr>
        <p:spPr>
          <a:xfrm>
            <a:off x="2881747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CEA71F-5D18-C0AE-B64E-FF8EC9B95504}"/>
              </a:ext>
            </a:extLst>
          </p:cNvPr>
          <p:cNvSpPr/>
          <p:nvPr/>
        </p:nvSpPr>
        <p:spPr>
          <a:xfrm>
            <a:off x="6383485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6984-0F6A-DA27-B788-E2C2D68615D1}"/>
              </a:ext>
            </a:extLst>
          </p:cNvPr>
          <p:cNvSpPr/>
          <p:nvPr/>
        </p:nvSpPr>
        <p:spPr>
          <a:xfrm>
            <a:off x="8617526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323795-2363-F611-2179-CEBBC2643B93}"/>
              </a:ext>
            </a:extLst>
          </p:cNvPr>
          <p:cNvSpPr/>
          <p:nvPr/>
        </p:nvSpPr>
        <p:spPr>
          <a:xfrm>
            <a:off x="10236201" y="902699"/>
            <a:ext cx="598053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4A1B98-636F-C91C-6653-8190A62C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61772"/>
              </p:ext>
            </p:extLst>
          </p:nvPr>
        </p:nvGraphicFramePr>
        <p:xfrm>
          <a:off x="1062182" y="1756769"/>
          <a:ext cx="10067635" cy="1801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527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854089154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902383001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訂單編號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客戶資訊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中山店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12/41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蛋白粉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5/5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7E9082F-AC34-DF3E-98FF-6EBA736D4EB4}"/>
              </a:ext>
            </a:extLst>
          </p:cNvPr>
          <p:cNvSpPr/>
          <p:nvPr/>
        </p:nvSpPr>
        <p:spPr>
          <a:xfrm>
            <a:off x="10319325" y="460794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B45A607-A9F3-0C13-12E3-82152C9B9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76400"/>
              </p:ext>
            </p:extLst>
          </p:nvPr>
        </p:nvGraphicFramePr>
        <p:xfrm>
          <a:off x="1062182" y="3440509"/>
          <a:ext cx="10067635" cy="1801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527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854089154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902383001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中美店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奶粉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15/15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蛋白粉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7/7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73636"/>
                  </a:ext>
                </a:extLst>
              </a:tr>
            </a:tbl>
          </a:graphicData>
        </a:graphic>
      </p:graphicFrame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E674009-E90F-44C0-1C06-4FE7C4D105EA}"/>
              </a:ext>
            </a:extLst>
          </p:cNvPr>
          <p:cNvSpPr/>
          <p:nvPr/>
        </p:nvSpPr>
        <p:spPr>
          <a:xfrm>
            <a:off x="4123557" y="468887"/>
            <a:ext cx="390236" cy="4419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1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5" r="16107" b="78182"/>
          <a:stretch/>
        </p:blipFill>
        <p:spPr>
          <a:xfrm>
            <a:off x="701963" y="0"/>
            <a:ext cx="10788073" cy="685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0C36BCFA-7509-1C28-3C20-E8F9A9BBD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386" r="-1200" b="20311"/>
          <a:stretch/>
        </p:blipFill>
        <p:spPr>
          <a:xfrm>
            <a:off x="11224490" y="365125"/>
            <a:ext cx="129310" cy="543848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0D51ED4-CFA0-E8B6-B1B1-2962CCB4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79688" r="-1200" b="741"/>
          <a:stretch/>
        </p:blipFill>
        <p:spPr>
          <a:xfrm>
            <a:off x="11224490" y="4834805"/>
            <a:ext cx="129310" cy="1342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供應商管理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回首頁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供應商編號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供應商名稱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聯絡方式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新增供應商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3EEB3-FE1A-331D-3282-BB34B7D6DA49}"/>
              </a:ext>
            </a:extLst>
          </p:cNvPr>
          <p:cNvSpPr/>
          <p:nvPr/>
        </p:nvSpPr>
        <p:spPr>
          <a:xfrm>
            <a:off x="2917539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CEA71F-5D18-C0AE-B64E-FF8EC9B95504}"/>
              </a:ext>
            </a:extLst>
          </p:cNvPr>
          <p:cNvSpPr/>
          <p:nvPr/>
        </p:nvSpPr>
        <p:spPr>
          <a:xfrm>
            <a:off x="5938981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6984-0F6A-DA27-B788-E2C2D68615D1}"/>
              </a:ext>
            </a:extLst>
          </p:cNvPr>
          <p:cNvSpPr/>
          <p:nvPr/>
        </p:nvSpPr>
        <p:spPr>
          <a:xfrm>
            <a:off x="8750302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323795-2363-F611-2179-CEBBC2643B93}"/>
              </a:ext>
            </a:extLst>
          </p:cNvPr>
          <p:cNvSpPr/>
          <p:nvPr/>
        </p:nvSpPr>
        <p:spPr>
          <a:xfrm>
            <a:off x="10220038" y="902699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E9082F-AC34-DF3E-98FF-6EBA736D4EB4}"/>
              </a:ext>
            </a:extLst>
          </p:cNvPr>
          <p:cNvSpPr/>
          <p:nvPr/>
        </p:nvSpPr>
        <p:spPr>
          <a:xfrm>
            <a:off x="10319325" y="460794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0A19E2C-2D4E-05B6-11AE-11D2CC924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07534"/>
              </p:ext>
            </p:extLst>
          </p:nvPr>
        </p:nvGraphicFramePr>
        <p:xfrm>
          <a:off x="1062181" y="1541700"/>
          <a:ext cx="10067635" cy="2115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527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4027054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902383001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供應商編號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供應商名稱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倉庫地址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英屬維京群島商太古可口可樂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股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公司台灣分公司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桃園市桃園區興邦路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46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號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龜山工業區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 刪除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移轉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果果堅果企業社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台南市西港區新興街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號之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 刪除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移轉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2DEE75B-D961-E3D3-B750-1F67CF22FBA3}"/>
              </a:ext>
            </a:extLst>
          </p:cNvPr>
          <p:cNvSpPr/>
          <p:nvPr/>
        </p:nvSpPr>
        <p:spPr>
          <a:xfrm>
            <a:off x="9319491" y="2487193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1E1579-C427-7951-AE2F-1E257EF25600}"/>
              </a:ext>
            </a:extLst>
          </p:cNvPr>
          <p:cNvSpPr/>
          <p:nvPr/>
        </p:nvSpPr>
        <p:spPr>
          <a:xfrm>
            <a:off x="9889836" y="2483945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F858EF-D94E-FECF-0BED-AC39F3F32451}"/>
              </a:ext>
            </a:extLst>
          </p:cNvPr>
          <p:cNvSpPr/>
          <p:nvPr/>
        </p:nvSpPr>
        <p:spPr>
          <a:xfrm>
            <a:off x="9319491" y="3240428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FA163A-672A-B8BA-8DBD-D43FF620AEB5}"/>
              </a:ext>
            </a:extLst>
          </p:cNvPr>
          <p:cNvSpPr/>
          <p:nvPr/>
        </p:nvSpPr>
        <p:spPr>
          <a:xfrm>
            <a:off x="9889836" y="3237180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2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22357" r="70777" b="56364"/>
          <a:stretch/>
        </p:blipFill>
        <p:spPr>
          <a:xfrm>
            <a:off x="563418" y="1939"/>
            <a:ext cx="11065164" cy="68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0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0C36BCFA-7509-1C28-3C20-E8F9A9BBD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386" r="-1200" b="20311"/>
          <a:stretch/>
        </p:blipFill>
        <p:spPr>
          <a:xfrm>
            <a:off x="11224490" y="365125"/>
            <a:ext cx="129310" cy="543848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0D51ED4-CFA0-E8B6-B1B1-2962CCB4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27" t="79688" r="-1200" b="741"/>
          <a:stretch/>
        </p:blipFill>
        <p:spPr>
          <a:xfrm>
            <a:off x="11224490" y="4834805"/>
            <a:ext cx="129310" cy="1342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9E545-3C4F-B8AF-FAD2-DFF1224D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產品管理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						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回首頁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產品編號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產品價格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	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新增產品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2E60B-9D41-A49C-0892-C421A2A82E3F}"/>
              </a:ext>
            </a:extLst>
          </p:cNvPr>
          <p:cNvSpPr/>
          <p:nvPr/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3EEB3-FE1A-331D-3282-BB34B7D6DA49}"/>
              </a:ext>
            </a:extLst>
          </p:cNvPr>
          <p:cNvSpPr/>
          <p:nvPr/>
        </p:nvSpPr>
        <p:spPr>
          <a:xfrm>
            <a:off x="3205019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CEA71F-5D18-C0AE-B64E-FF8EC9B95504}"/>
              </a:ext>
            </a:extLst>
          </p:cNvPr>
          <p:cNvSpPr/>
          <p:nvPr/>
        </p:nvSpPr>
        <p:spPr>
          <a:xfrm>
            <a:off x="5944756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6984-0F6A-DA27-B788-E2C2D68615D1}"/>
              </a:ext>
            </a:extLst>
          </p:cNvPr>
          <p:cNvSpPr/>
          <p:nvPr/>
        </p:nvSpPr>
        <p:spPr>
          <a:xfrm>
            <a:off x="8684493" y="858976"/>
            <a:ext cx="1385454" cy="360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323795-2363-F611-2179-CEBBC2643B93}"/>
              </a:ext>
            </a:extLst>
          </p:cNvPr>
          <p:cNvSpPr/>
          <p:nvPr/>
        </p:nvSpPr>
        <p:spPr>
          <a:xfrm>
            <a:off x="10236201" y="902699"/>
            <a:ext cx="598053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4A1B98-636F-C91C-6653-8190A62C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19049"/>
              </p:ext>
            </p:extLst>
          </p:nvPr>
        </p:nvGraphicFramePr>
        <p:xfrm>
          <a:off x="1062181" y="1541700"/>
          <a:ext cx="10067635" cy="18018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527">
                  <a:extLst>
                    <a:ext uri="{9D8B030D-6E8A-4147-A177-3AD203B41FA5}">
                      <a16:colId xmlns:a16="http://schemas.microsoft.com/office/drawing/2014/main" val="822029561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3035505183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155095097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854089154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2902383001"/>
                    </a:ext>
                  </a:extLst>
                </a:gridCol>
              </a:tblGrid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產品價格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產品新增時間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74357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可樂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2023/11/25 14:49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 刪除 移轉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251468"/>
                  </a:ext>
                </a:extLst>
              </a:tr>
              <a:tr h="6006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奶粉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2023/11/25 14:53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編輯 刪除 移轉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732949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1D16E8B5-A532-59DD-F26B-B9C9EA0EB9D9}"/>
              </a:ext>
            </a:extLst>
          </p:cNvPr>
          <p:cNvSpPr/>
          <p:nvPr/>
        </p:nvSpPr>
        <p:spPr>
          <a:xfrm>
            <a:off x="9319491" y="2327564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B91A50-2188-5333-9BDB-214561690B18}"/>
              </a:ext>
            </a:extLst>
          </p:cNvPr>
          <p:cNvSpPr/>
          <p:nvPr/>
        </p:nvSpPr>
        <p:spPr>
          <a:xfrm>
            <a:off x="10460182" y="2324316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324BCA-04D6-A1DB-09CD-AB93F6B6E3C7}"/>
              </a:ext>
            </a:extLst>
          </p:cNvPr>
          <p:cNvSpPr/>
          <p:nvPr/>
        </p:nvSpPr>
        <p:spPr>
          <a:xfrm>
            <a:off x="9889836" y="2324316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792F2B-0CB3-4919-8DC2-56212C09114F}"/>
              </a:ext>
            </a:extLst>
          </p:cNvPr>
          <p:cNvSpPr/>
          <p:nvPr/>
        </p:nvSpPr>
        <p:spPr>
          <a:xfrm>
            <a:off x="9319491" y="2933685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26A00F-873D-4E12-061D-E8919C7BFDB3}"/>
              </a:ext>
            </a:extLst>
          </p:cNvPr>
          <p:cNvSpPr/>
          <p:nvPr/>
        </p:nvSpPr>
        <p:spPr>
          <a:xfrm>
            <a:off x="10460182" y="2930437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210FEB-7D83-B8AF-807A-D4F2FBCE9A6B}"/>
              </a:ext>
            </a:extLst>
          </p:cNvPr>
          <p:cNvSpPr/>
          <p:nvPr/>
        </p:nvSpPr>
        <p:spPr>
          <a:xfrm>
            <a:off x="9889836" y="2930437"/>
            <a:ext cx="452582" cy="26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E9082F-AC34-DF3E-98FF-6EBA736D4EB4}"/>
              </a:ext>
            </a:extLst>
          </p:cNvPr>
          <p:cNvSpPr/>
          <p:nvPr/>
        </p:nvSpPr>
        <p:spPr>
          <a:xfrm>
            <a:off x="10319325" y="460794"/>
            <a:ext cx="787398" cy="272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22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C5F92-537C-5F41-2800-48284D690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65062-B136-5E39-11FD-64198E3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工程製圖, 方案 的圖片&#10;&#10;自動產生的描述">
            <a:extLst>
              <a:ext uri="{FF2B5EF4-FFF2-40B4-BE49-F238E27FC236}">
                <a16:creationId xmlns:a16="http://schemas.microsoft.com/office/drawing/2014/main" id="{9F5EAD3E-EA19-0D35-A8C8-94B0357CA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3" t="22222" r="42759" b="55421"/>
          <a:stretch/>
        </p:blipFill>
        <p:spPr>
          <a:xfrm>
            <a:off x="785091" y="0"/>
            <a:ext cx="10621818" cy="68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633</Words>
  <Application>Microsoft Office PowerPoint</Application>
  <PresentationFormat>寬螢幕</PresentationFormat>
  <Paragraphs>190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劉育嘉 (110403016)</dc:creator>
  <cp:lastModifiedBy>劉育嘉 (110403016)</cp:lastModifiedBy>
  <cp:revision>17</cp:revision>
  <dcterms:created xsi:type="dcterms:W3CDTF">2023-11-24T16:08:37Z</dcterms:created>
  <dcterms:modified xsi:type="dcterms:W3CDTF">2023-12-03T11:57:10Z</dcterms:modified>
</cp:coreProperties>
</file>