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66" r:id="rId5"/>
    <p:sldId id="267" r:id="rId6"/>
    <p:sldId id="269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3"/>
    <p:restoredTop sz="94624"/>
  </p:normalViewPr>
  <p:slideViewPr>
    <p:cSldViewPr showGuides="1">
      <p:cViewPr varScale="1">
        <p:scale>
          <a:sx n="106" d="100"/>
          <a:sy n="106" d="100"/>
        </p:scale>
        <p:origin x="2200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filtered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229022" y="1497232"/>
            <a:ext cx="8610178" cy="459876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2091245" y="468318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62"/>
          <p:cNvSpPr/>
          <p:nvPr/>
        </p:nvSpPr>
        <p:spPr>
          <a:xfrm rot="16200000">
            <a:off x="260131" y="3665276"/>
            <a:ext cx="222868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 rot="16200000">
            <a:off x="122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/>
          <p:cNvSpPr/>
          <p:nvPr/>
        </p:nvSpPr>
        <p:spPr>
          <a:xfrm rot="16200000">
            <a:off x="793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/>
          <p:cNvCxnSpPr>
            <a:cxnSpLocks/>
            <a:stCxn id="130" idx="3"/>
            <a:endCxn id="56" idx="1"/>
          </p:cNvCxnSpPr>
          <p:nvPr/>
        </p:nvCxnSpPr>
        <p:spPr>
          <a:xfrm>
            <a:off x="1806346" y="4852397"/>
            <a:ext cx="284899" cy="417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22"/>
          <p:cNvCxnSpPr/>
          <p:nvPr/>
        </p:nvCxnSpPr>
        <p:spPr>
          <a:xfrm>
            <a:off x="76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16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/>
          <p:cNvSpPr/>
          <p:nvPr/>
        </p:nvSpPr>
        <p:spPr>
          <a:xfrm>
            <a:off x="1570298" y="47657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19913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/>
          <p:cNvCxnSpPr>
            <a:stCxn id="136" idx="3"/>
            <a:endCxn id="134" idx="1"/>
          </p:cNvCxnSpPr>
          <p:nvPr/>
        </p:nvCxnSpPr>
        <p:spPr>
          <a:xfrm>
            <a:off x="17904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/>
          <p:cNvSpPr/>
          <p:nvPr/>
        </p:nvSpPr>
        <p:spPr>
          <a:xfrm>
            <a:off x="15544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/>
          <p:cNvSpPr/>
          <p:nvPr/>
        </p:nvSpPr>
        <p:spPr>
          <a:xfrm>
            <a:off x="3858759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34910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/>
          <p:cNvSpPr/>
          <p:nvPr/>
        </p:nvSpPr>
        <p:spPr>
          <a:xfrm>
            <a:off x="54797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024860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stCxn id="151" idx="3"/>
            <a:endCxn id="150" idx="1"/>
          </p:cNvCxnSpPr>
          <p:nvPr/>
        </p:nvCxnSpPr>
        <p:spPr>
          <a:xfrm>
            <a:off x="5260908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6990807" y="51715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62080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Rectangle 8"/>
          <p:cNvSpPr/>
          <p:nvPr/>
        </p:nvSpPr>
        <p:spPr>
          <a:xfrm>
            <a:off x="6878505" y="2177586"/>
            <a:ext cx="1426435" cy="318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6444104" y="2336683"/>
            <a:ext cx="434401" cy="6982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6990807" y="48292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6200000" flipH="1">
            <a:off x="27325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Isosceles Triangle 102"/>
          <p:cNvSpPr/>
          <p:nvPr/>
        </p:nvSpPr>
        <p:spPr>
          <a:xfrm rot="10800000" flipV="1">
            <a:off x="27284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2136876" y="199780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824129" y="5506729"/>
            <a:ext cx="1066800" cy="3224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122"/>
          <p:cNvCxnSpPr/>
          <p:nvPr/>
        </p:nvCxnSpPr>
        <p:spPr>
          <a:xfrm rot="16200000" flipH="1">
            <a:off x="-296638" y="4547167"/>
            <a:ext cx="2086534" cy="1550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3647165" y="2783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57800" y="2819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1090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72452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94091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6878505" y="1774911"/>
            <a:ext cx="1426435" cy="3368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6444104" y="1943348"/>
            <a:ext cx="434401" cy="1091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139" idx="1"/>
            <a:endCxn id="137" idx="1"/>
          </p:cNvCxnSpPr>
          <p:nvPr/>
        </p:nvCxnSpPr>
        <p:spPr>
          <a:xfrm>
            <a:off x="34910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000422" y="549455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2723200" y="5557185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147" idx="3"/>
            <a:endCxn id="56" idx="2"/>
          </p:cNvCxnSpPr>
          <p:nvPr/>
        </p:nvCxnSpPr>
        <p:spPr>
          <a:xfrm rot="10800000">
            <a:off x="2530351" y="5029950"/>
            <a:ext cx="217608" cy="652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/>
          <p:cNvSpPr/>
          <p:nvPr/>
        </p:nvSpPr>
        <p:spPr>
          <a:xfrm>
            <a:off x="3843242" y="4453840"/>
            <a:ext cx="133493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/>
          <p:cNvCxnSpPr>
            <a:stCxn id="139" idx="2"/>
            <a:endCxn id="159" idx="1"/>
          </p:cNvCxnSpPr>
          <p:nvPr/>
        </p:nvCxnSpPr>
        <p:spPr>
          <a:xfrm rot="16200000" flipH="1">
            <a:off x="2959519" y="3743497"/>
            <a:ext cx="1533308" cy="23413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15371" y="4396567"/>
            <a:ext cx="94629" cy="175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Rectangle 8"/>
          <p:cNvSpPr/>
          <p:nvPr/>
        </p:nvSpPr>
        <p:spPr>
          <a:xfrm>
            <a:off x="5640398" y="4453840"/>
            <a:ext cx="899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Flowchart: Decision 96"/>
          <p:cNvSpPr/>
          <p:nvPr/>
        </p:nvSpPr>
        <p:spPr>
          <a:xfrm>
            <a:off x="5185473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132"/>
          <p:cNvCxnSpPr/>
          <p:nvPr/>
        </p:nvCxnSpPr>
        <p:spPr>
          <a:xfrm>
            <a:off x="5421521" y="4624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5461978" y="4693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Flowchart: Decision 96"/>
          <p:cNvSpPr/>
          <p:nvPr/>
        </p:nvSpPr>
        <p:spPr>
          <a:xfrm>
            <a:off x="6540297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135"/>
          <p:cNvCxnSpPr/>
          <p:nvPr/>
        </p:nvCxnSpPr>
        <p:spPr>
          <a:xfrm>
            <a:off x="6776345" y="4647656"/>
            <a:ext cx="214462" cy="690322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6776345" y="4624140"/>
            <a:ext cx="214462" cy="348023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8"/>
          <p:cNvSpPr/>
          <p:nvPr/>
        </p:nvSpPr>
        <p:spPr>
          <a:xfrm>
            <a:off x="6983507" y="4469323"/>
            <a:ext cx="708186" cy="31271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97341" y="5072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08850" y="4717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1" name="Elbow Connector 140"/>
          <p:cNvCxnSpPr/>
          <p:nvPr/>
        </p:nvCxnSpPr>
        <p:spPr>
          <a:xfrm>
            <a:off x="6776345" y="4624140"/>
            <a:ext cx="207162" cy="15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90012" y="43853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 rot="5400000">
            <a:off x="7476761" y="4038177"/>
            <a:ext cx="253973" cy="19048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/>
          <p:nvPr/>
        </p:nvCxnSpPr>
        <p:spPr>
          <a:xfrm rot="5400000">
            <a:off x="6750332" y="3600425"/>
            <a:ext cx="193432" cy="1513399"/>
          </a:xfrm>
          <a:prstGeom prst="bentConnector3">
            <a:avLst>
              <a:gd name="adj1" fmla="val 171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8"/>
          <p:cNvSpPr/>
          <p:nvPr/>
        </p:nvSpPr>
        <p:spPr>
          <a:xfrm>
            <a:off x="7315200" y="3660641"/>
            <a:ext cx="90508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/>
          <p:cNvSpPr/>
          <p:nvPr/>
        </p:nvSpPr>
        <p:spPr>
          <a:xfrm rot="5400000">
            <a:off x="7644238" y="25459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7762262" y="2750648"/>
            <a:ext cx="5482" cy="909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77778" y="3425578"/>
            <a:ext cx="177724" cy="2167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Flowchart: Decision 96"/>
          <p:cNvSpPr/>
          <p:nvPr/>
        </p:nvSpPr>
        <p:spPr>
          <a:xfrm rot="5400000">
            <a:off x="7935444" y="40556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0" name="TextBox 149"/>
          <p:cNvSpPr txBox="1"/>
          <p:nvPr/>
        </p:nvSpPr>
        <p:spPr>
          <a:xfrm>
            <a:off x="5909030" y="4158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7865484" y="4464573"/>
            <a:ext cx="821316" cy="3335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/>
          <p:cNvSpPr/>
          <p:nvPr/>
        </p:nvSpPr>
        <p:spPr>
          <a:xfrm>
            <a:off x="3843242" y="3674974"/>
            <a:ext cx="1156969" cy="34938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3" name="Elbow Connector 152"/>
          <p:cNvCxnSpPr>
            <a:stCxn id="139" idx="3"/>
          </p:cNvCxnSpPr>
          <p:nvPr/>
        </p:nvCxnSpPr>
        <p:spPr>
          <a:xfrm>
            <a:off x="3727129" y="3007222"/>
            <a:ext cx="116113" cy="842446"/>
          </a:xfrm>
          <a:prstGeom prst="bentConnector3">
            <a:avLst>
              <a:gd name="adj1" fmla="val -1031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6200000" flipH="1">
            <a:off x="8062723" y="4251154"/>
            <a:ext cx="204164" cy="222674"/>
          </a:xfrm>
          <a:prstGeom prst="bentConnector3">
            <a:avLst>
              <a:gd name="adj1" fmla="val 1889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277155" y="4183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97363" y="2092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5545317" y="3684775"/>
            <a:ext cx="59373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4875" y="3221417"/>
            <a:ext cx="169560" cy="208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 rot="5400000">
            <a:off x="5716224" y="34702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>
            <a:endCxn id="150" idx="2"/>
          </p:cNvCxnSpPr>
          <p:nvPr/>
        </p:nvCxnSpPr>
        <p:spPr>
          <a:xfrm rot="16200000" flipV="1">
            <a:off x="5717014" y="3321691"/>
            <a:ext cx="234100" cy="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000211" y="3848353"/>
            <a:ext cx="545106" cy="131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524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453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956310"/>
            <a:ext cx="11125200" cy="55968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xmlns="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xmlns="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9094161" y="2087831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>
            <a:off x="8163204" y="2253419"/>
            <a:ext cx="930957" cy="44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9109854" y="1643737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389484" y="1446359"/>
            <a:ext cx="376067" cy="10646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27866"/>
            <a:ext cx="1410391" cy="421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634367" y="38503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454329" cy="5342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634367" y="42325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454329" cy="9163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34367" y="34550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>
            <a:off x="8180038" y="3459058"/>
            <a:ext cx="454329" cy="1388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8" idx="3"/>
          </p:cNvCxnSpPr>
          <p:nvPr/>
        </p:nvCxnSpPr>
        <p:spPr>
          <a:xfrm>
            <a:off x="8185567" y="2849820"/>
            <a:ext cx="1156986" cy="74812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DailyRevenueList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26583"/>
            <a:ext cx="892092" cy="3705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8267278" y="55426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610385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1"/>
          </p:cNvCxnSpPr>
          <p:nvPr/>
        </p:nvCxnSpPr>
        <p:spPr>
          <a:xfrm rot="16200000" flipH="1">
            <a:off x="7676026" y="4596581"/>
            <a:ext cx="645901" cy="5411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8269543" y="504720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1"/>
          </p:cNvCxnSpPr>
          <p:nvPr/>
        </p:nvCxnSpPr>
        <p:spPr>
          <a:xfrm rot="16200000" flipH="1">
            <a:off x="7427174" y="4845432"/>
            <a:ext cx="1141338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267278" y="608380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63" idx="3"/>
            <a:endCxn id="167" idx="1"/>
          </p:cNvCxnSpPr>
          <p:nvPr/>
        </p:nvCxnSpPr>
        <p:spPr>
          <a:xfrm rot="16200000" flipH="1">
            <a:off x="7156595" y="5116011"/>
            <a:ext cx="1682497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9405674" y="46299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0" name="Flowchart: Decision 96"/>
          <p:cNvSpPr/>
          <p:nvPr/>
        </p:nvSpPr>
        <p:spPr>
          <a:xfrm rot="16200000">
            <a:off x="9641743" y="49593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" name="Elbow Connector 26"/>
          <p:cNvCxnSpPr>
            <a:stCxn id="171" idx="1"/>
            <a:endCxn id="116" idx="3"/>
          </p:cNvCxnSpPr>
          <p:nvPr/>
        </p:nvCxnSpPr>
        <p:spPr>
          <a:xfrm flipH="1" flipV="1">
            <a:off x="10097755" y="2257849"/>
            <a:ext cx="271791" cy="2522075"/>
          </a:xfrm>
          <a:prstGeom prst="bentConnector3">
            <a:avLst>
              <a:gd name="adj1" fmla="val -33870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96"/>
          <p:cNvSpPr/>
          <p:nvPr/>
        </p:nvSpPr>
        <p:spPr>
          <a:xfrm rot="10800000">
            <a:off x="10133498" y="46932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2" name="Rectangle 8"/>
          <p:cNvSpPr/>
          <p:nvPr/>
        </p:nvSpPr>
        <p:spPr>
          <a:xfrm>
            <a:off x="9908965" y="2663557"/>
            <a:ext cx="112439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  <p:cxnSp>
        <p:nvCxnSpPr>
          <p:cNvPr id="173" name="Elbow Connector 172"/>
          <p:cNvCxnSpPr>
            <a:stCxn id="133" idx="3"/>
            <a:endCxn id="172" idx="1"/>
          </p:cNvCxnSpPr>
          <p:nvPr/>
        </p:nvCxnSpPr>
        <p:spPr>
          <a:xfrm flipV="1">
            <a:off x="8185567" y="2836937"/>
            <a:ext cx="1723398" cy="1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4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10235579" y="56479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/>
          <p:cNvSpPr/>
          <p:nvPr/>
        </p:nvSpPr>
        <p:spPr>
          <a:xfrm>
            <a:off x="9973924" y="57041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70" idx="1"/>
            <a:endCxn id="167" idx="3"/>
          </p:cNvCxnSpPr>
          <p:nvPr/>
        </p:nvCxnSpPr>
        <p:spPr>
          <a:xfrm rot="5400000">
            <a:off x="8836313" y="5303240"/>
            <a:ext cx="1062607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5400000">
            <a:off x="9106892" y="5032661"/>
            <a:ext cx="521448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70" idx="1"/>
            <a:endCxn id="165" idx="3"/>
          </p:cNvCxnSpPr>
          <p:nvPr/>
        </p:nvCxnSpPr>
        <p:spPr>
          <a:xfrm rot="5400000">
            <a:off x="9355743" y="4786074"/>
            <a:ext cx="26011" cy="7820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2" name="Elbow Connector 181"/>
          <p:cNvCxnSpPr>
            <a:cxnSpLocks/>
            <a:stCxn id="176" idx="1"/>
          </p:cNvCxnSpPr>
          <p:nvPr/>
        </p:nvCxnSpPr>
        <p:spPr>
          <a:xfrm rot="10800000">
            <a:off x="8994808" y="5317232"/>
            <a:ext cx="979116" cy="473644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91"/>
          <p:cNvCxnSpPr>
            <a:cxnSpLocks/>
            <a:stCxn id="176" idx="1"/>
          </p:cNvCxnSpPr>
          <p:nvPr/>
        </p:nvCxnSpPr>
        <p:spPr>
          <a:xfrm rot="10800000">
            <a:off x="8994808" y="5790876"/>
            <a:ext cx="97911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7" name="Elbow Connector 206"/>
          <p:cNvCxnSpPr>
            <a:cxnSpLocks/>
            <a:stCxn id="176" idx="1"/>
          </p:cNvCxnSpPr>
          <p:nvPr/>
        </p:nvCxnSpPr>
        <p:spPr>
          <a:xfrm rot="10800000" flipV="1">
            <a:off x="8994808" y="5790876"/>
            <a:ext cx="979116" cy="539470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8" name="Isosceles Triangle 102"/>
          <p:cNvSpPr/>
          <p:nvPr/>
        </p:nvSpPr>
        <p:spPr>
          <a:xfrm rot="10800000" flipV="1">
            <a:off x="7175180" y="4311932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49" name="Rectangle 8"/>
          <p:cNvSpPr/>
          <p:nvPr/>
        </p:nvSpPr>
        <p:spPr>
          <a:xfrm>
            <a:off x="5366353" y="4926301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DailyRevenue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1" name="Rectangle 8"/>
          <p:cNvSpPr/>
          <p:nvPr/>
        </p:nvSpPr>
        <p:spPr>
          <a:xfrm>
            <a:off x="5364536" y="5376233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2" name="Rectangle 8"/>
          <p:cNvSpPr/>
          <p:nvPr/>
        </p:nvSpPr>
        <p:spPr>
          <a:xfrm>
            <a:off x="5364535" y="5828427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248" idx="3"/>
            <a:endCxn id="249" idx="3"/>
          </p:cNvCxnSpPr>
          <p:nvPr/>
        </p:nvCxnSpPr>
        <p:spPr>
          <a:xfrm rot="5400000">
            <a:off x="6701251" y="4484558"/>
            <a:ext cx="630687" cy="5995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7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248" idx="3"/>
            <a:endCxn id="251" idx="3"/>
          </p:cNvCxnSpPr>
          <p:nvPr/>
        </p:nvCxnSpPr>
        <p:spPr>
          <a:xfrm rot="5400000">
            <a:off x="6475376" y="4708615"/>
            <a:ext cx="1080619" cy="6013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1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248" idx="3"/>
            <a:endCxn id="252" idx="3"/>
          </p:cNvCxnSpPr>
          <p:nvPr/>
        </p:nvCxnSpPr>
        <p:spPr>
          <a:xfrm rot="5400000">
            <a:off x="6249279" y="4934712"/>
            <a:ext cx="1532813" cy="6013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878543" y="1573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915400" y="20230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9372600" y="24312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0116474" y="20342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333257" y="33709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70576" y="3352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8471291" y="37558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8458200" y="41413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9731888" y="26139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867721" y="4953000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82951" y="5438557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867721" y="6000338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8996493" y="4947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8987366" y="54533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8996492" y="6010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9075480" y="52868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9066353" y="57925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9075479" y="63499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304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11791"/>
            <a:ext cx="5367216" cy="474752"/>
          </a:xfrm>
          <a:prstGeom prst="bentConnector3">
            <a:avLst>
              <a:gd name="adj1" fmla="val 969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0" name="TextBox 309"/>
          <p:cNvSpPr txBox="1"/>
          <p:nvPr/>
        </p:nvSpPr>
        <p:spPr>
          <a:xfrm>
            <a:off x="6877770" y="24080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877770" y="30030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70365" y="36010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90300" y="42693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33" idx="3"/>
            <a:endCxn id="143" idx="3"/>
          </p:cNvCxnSpPr>
          <p:nvPr/>
        </p:nvCxnSpPr>
        <p:spPr>
          <a:xfrm>
            <a:off x="8185567" y="2849820"/>
            <a:ext cx="1156986" cy="114346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7" name="TextBox 176"/>
          <p:cNvSpPr txBox="1"/>
          <p:nvPr/>
        </p:nvSpPr>
        <p:spPr>
          <a:xfrm>
            <a:off x="9335743" y="3733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52400" y="740699"/>
            <a:ext cx="8686800" cy="2819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75" name="Elbow Connector 122"/>
          <p:cNvCxnSpPr>
            <a:cxnSpLocks/>
          </p:cNvCxnSpPr>
          <p:nvPr/>
        </p:nvCxnSpPr>
        <p:spPr>
          <a:xfrm>
            <a:off x="452525" y="2248636"/>
            <a:ext cx="62486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6" name="Rectangle 8"/>
          <p:cNvSpPr/>
          <p:nvPr/>
        </p:nvSpPr>
        <p:spPr>
          <a:xfrm>
            <a:off x="1085509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4205877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833035" y="216194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1497706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1524898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36533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884590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833035" y="2248636"/>
            <a:ext cx="372842" cy="77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2824240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2270008" y="21819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2648079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cxnSpLocks/>
          </p:cNvCxnSpPr>
          <p:nvPr/>
        </p:nvCxnSpPr>
        <p:spPr>
          <a:xfrm flipV="1">
            <a:off x="2270217" y="2262291"/>
            <a:ext cx="554023" cy="553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3159692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3181479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709819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Rectangle 8"/>
          <p:cNvSpPr/>
          <p:nvPr/>
        </p:nvSpPr>
        <p:spPr>
          <a:xfrm>
            <a:off x="6011790" y="20916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5585860" y="2189484"/>
            <a:ext cx="236048" cy="161677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2" name="TextBox 141"/>
          <p:cNvSpPr txBox="1"/>
          <p:nvPr/>
        </p:nvSpPr>
        <p:spPr>
          <a:xfrm>
            <a:off x="5835063" y="20745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7620738" y="2136823"/>
            <a:ext cx="989861" cy="2825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6917845" y="218842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7153893" y="2275111"/>
            <a:ext cx="466845" cy="29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614194" y="1752599"/>
            <a:ext cx="996406" cy="33253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7153893" y="1918865"/>
            <a:ext cx="460301" cy="35624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1" name="TextBox 290"/>
          <p:cNvSpPr txBox="1"/>
          <p:nvPr/>
        </p:nvSpPr>
        <p:spPr>
          <a:xfrm>
            <a:off x="7450403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440942" y="20740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2B86B789-F6B9-4669-A430-1729E39120B1}"/>
              </a:ext>
            </a:extLst>
          </p:cNvPr>
          <p:cNvCxnSpPr>
            <a:cxnSpLocks/>
            <a:stCxn id="140" idx="3"/>
          </p:cNvCxnSpPr>
          <p:nvPr/>
        </p:nvCxnSpPr>
        <p:spPr>
          <a:xfrm flipV="1">
            <a:off x="5821908" y="2266997"/>
            <a:ext cx="181866" cy="33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3948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219200" y="956310"/>
            <a:ext cx="8991600" cy="23202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619106" y="1878565"/>
            <a:ext cx="1224690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 flipV="1">
            <a:off x="8163204" y="2048583"/>
            <a:ext cx="455902" cy="2048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9106" y="1492560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 flipV="1">
            <a:off x="8163204" y="1639485"/>
            <a:ext cx="455902" cy="613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8"/>
          <p:cNvSpPr/>
          <p:nvPr/>
        </p:nvSpPr>
        <p:spPr>
          <a:xfrm>
            <a:off x="8597606" y="274176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144"/>
          <p:cNvCxnSpPr>
            <a:cxnSpLocks/>
            <a:stCxn id="115" idx="3"/>
            <a:endCxn id="143" idx="1"/>
          </p:cNvCxnSpPr>
          <p:nvPr/>
        </p:nvCxnSpPr>
        <p:spPr>
          <a:xfrm>
            <a:off x="8163204" y="2253419"/>
            <a:ext cx="434402" cy="6312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8611117" y="23367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115" idx="3"/>
            <a:endCxn id="148" idx="1"/>
          </p:cNvCxnSpPr>
          <p:nvPr/>
        </p:nvCxnSpPr>
        <p:spPr>
          <a:xfrm>
            <a:off x="8163204" y="2253419"/>
            <a:ext cx="447913" cy="226220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423898" y="13711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491367" y="1809305"/>
            <a:ext cx="106239" cy="1966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426026" y="22572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22100" y="265356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122"/>
          <p:cNvCxnSpPr>
            <a:endCxn id="46" idx="1"/>
          </p:cNvCxnSpPr>
          <p:nvPr/>
        </p:nvCxnSpPr>
        <p:spPr>
          <a:xfrm>
            <a:off x="951061" y="2248636"/>
            <a:ext cx="1143969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2642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Macintosh PowerPoint</Application>
  <PresentationFormat>On-screen Show (4:3)</PresentationFormat>
  <Paragraphs>305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2019-04-15T13:22:21Z</dcterms:modified>
</cp:coreProperties>
</file>