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Персистентное дерево поиска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544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986"/>
          </a:xfrm>
        </p:spPr>
        <p:txBody>
          <a:bodyPr/>
          <a:lstStyle/>
          <a:p>
            <a:r>
              <a:rPr lang="ru-RU" sz="3600" dirty="0"/>
              <a:t>Удаление </a:t>
            </a:r>
            <a:r>
              <a:rPr lang="en-US" sz="3600" dirty="0"/>
              <a:t>(del)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38470"/>
            <a:ext cx="9975505" cy="4909929"/>
          </a:xfrm>
        </p:spPr>
        <p:txBody>
          <a:bodyPr>
            <a:normAutofit/>
          </a:bodyPr>
          <a:lstStyle/>
          <a:p>
            <a:r>
              <a:rPr lang="ru-RU" sz="2400" dirty="0"/>
              <a:t>В функции </a:t>
            </a:r>
            <a:r>
              <a:rPr lang="en-US" sz="2400" dirty="0"/>
              <a:t>del </a:t>
            </a:r>
            <a:r>
              <a:rPr lang="ru-RU" sz="2400" dirty="0"/>
              <a:t>заносим результат выполненной функции </a:t>
            </a:r>
            <a:r>
              <a:rPr lang="en-US" sz="2400" dirty="0" err="1"/>
              <a:t>removeNode</a:t>
            </a:r>
            <a:r>
              <a:rPr lang="ru-RU" sz="2400" dirty="0"/>
              <a:t>, вызванной для корня выбранной версии и значения, подлежащего удалению – корень новой версии дерева.</a:t>
            </a:r>
          </a:p>
          <a:p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95" y="3439111"/>
            <a:ext cx="5941703" cy="8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Функция </a:t>
            </a:r>
            <a:r>
              <a:rPr lang="en-US" sz="4400" dirty="0" err="1"/>
              <a:t>removeNode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44488"/>
            <a:ext cx="9962253" cy="4803912"/>
          </a:xfrm>
        </p:spPr>
        <p:txBody>
          <a:bodyPr>
            <a:normAutofit/>
          </a:bodyPr>
          <a:lstStyle/>
          <a:p>
            <a:r>
              <a:rPr lang="ru-RU" sz="2400" dirty="0"/>
              <a:t>При значениях больших или меньших значений дерева, действия выполняются аналогичные добавлению.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10" y="2356265"/>
            <a:ext cx="5175256" cy="38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9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removeNode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179444"/>
            <a:ext cx="10002010" cy="5068956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При совпадении значений, если отсутствует правое поддерево, узлу новой версии дерева присваивается левое поддерево дерева текущей версии. Если отсутствует левое поддерево, то аналогично, наоборот.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63" y="3054227"/>
            <a:ext cx="4691104" cy="26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3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removeNode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25218"/>
            <a:ext cx="10002010" cy="4923182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При совпадении если и левое, и правое поддеревья непустые, то в узел дерева новой версии заносится минимальное значение на правом поддереве дерева текущей версии. Новому правому поддереву присваивается правое поддерево дерева текущей версии с удаленным минимальным значением. Левое поддерево переносится в новое дерево без изменений.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19" y="4234986"/>
            <a:ext cx="4501785" cy="18235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001" y="5088834"/>
            <a:ext cx="3869956" cy="10336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01" y="4075958"/>
            <a:ext cx="2981697" cy="8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contains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38470"/>
            <a:ext cx="9975505" cy="4909929"/>
          </a:xfrm>
        </p:spPr>
        <p:txBody>
          <a:bodyPr>
            <a:normAutofit/>
          </a:bodyPr>
          <a:lstStyle/>
          <a:p>
            <a:r>
              <a:rPr lang="ru-RU" sz="2400" dirty="0"/>
              <a:t>Функция </a:t>
            </a:r>
            <a:r>
              <a:rPr lang="en-US" sz="2400" dirty="0"/>
              <a:t>contains </a:t>
            </a:r>
            <a:r>
              <a:rPr lang="ru-RU" sz="2400" dirty="0"/>
              <a:t>определяет находится ли узел с заданным значением в определенной версии дерева.</a:t>
            </a:r>
          </a:p>
          <a:p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43" y="2447046"/>
            <a:ext cx="4383573" cy="33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r>
              <a:rPr lang="ru-RU" dirty="0"/>
              <a:t>Тесты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872" y="1109333"/>
            <a:ext cx="1281331" cy="24241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82" y="1139404"/>
            <a:ext cx="1258510" cy="3861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282" y="1641975"/>
            <a:ext cx="1278238" cy="3464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830" y="2152822"/>
            <a:ext cx="1744551" cy="3516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282" y="2628389"/>
            <a:ext cx="1385118" cy="3497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0282" y="3122390"/>
            <a:ext cx="1737636" cy="3909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3867" y="1110053"/>
            <a:ext cx="1240888" cy="3187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5649" y="1605844"/>
            <a:ext cx="1650428" cy="30367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3867" y="2545752"/>
            <a:ext cx="1412566" cy="33565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3867" y="2082991"/>
            <a:ext cx="1650429" cy="35569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9153" y="4200878"/>
            <a:ext cx="1278050" cy="148179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7927" y="4198684"/>
            <a:ext cx="1122475" cy="29101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0282" y="4786252"/>
            <a:ext cx="1122475" cy="31104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37927" y="5402915"/>
            <a:ext cx="1131203" cy="27976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96965" y="4195833"/>
            <a:ext cx="1333898" cy="3037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96965" y="4742539"/>
            <a:ext cx="1333898" cy="35476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64296" y="5313523"/>
            <a:ext cx="1834436" cy="39417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64296" y="4752006"/>
            <a:ext cx="1834436" cy="37953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64296" y="4196452"/>
            <a:ext cx="1834436" cy="387767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51017" y="2537286"/>
            <a:ext cx="1925361" cy="40533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51017" y="2034103"/>
            <a:ext cx="1738238" cy="384801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51017" y="1533476"/>
            <a:ext cx="1925361" cy="37604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51018" y="1029113"/>
            <a:ext cx="1738237" cy="3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r>
              <a:rPr lang="ru-RU" dirty="0"/>
              <a:t>Асимптотика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38470"/>
            <a:ext cx="10001029" cy="5068956"/>
          </a:xfrm>
        </p:spPr>
        <p:txBody>
          <a:bodyPr>
            <a:normAutofit/>
          </a:bodyPr>
          <a:lstStyle/>
          <a:p>
            <a:r>
              <a:rPr lang="ru-RU" sz="2400" dirty="0"/>
              <a:t>По времени для добавления и удаления: О(</a:t>
            </a:r>
            <a:r>
              <a:rPr lang="en-US" sz="2400" dirty="0"/>
              <a:t>log n)</a:t>
            </a:r>
          </a:p>
          <a:p>
            <a:r>
              <a:rPr lang="ru-RU" sz="2400" dirty="0"/>
              <a:t>По памяти : </a:t>
            </a:r>
            <a:r>
              <a:rPr lang="en-US" sz="2400" dirty="0"/>
              <a:t>O(K + K * log K) (K – </a:t>
            </a:r>
            <a:r>
              <a:rPr lang="ru-RU" sz="2400" dirty="0"/>
              <a:t>количество запросов</a:t>
            </a:r>
            <a:r>
              <a:rPr lang="en-US" sz="2400" dirty="0"/>
              <a:t>)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38417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/>
              <a:t>Персистентное дерево поиска</a:t>
            </a:r>
            <a:br>
              <a:rPr lang="ru-RU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10748"/>
            <a:ext cx="9988758" cy="4737652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Персистентное дерево поиска – это просто дерево поиска, которое </a:t>
            </a:r>
            <a:r>
              <a:rPr lang="ru-RU" sz="2400" dirty="0" err="1"/>
              <a:t>версируется</a:t>
            </a:r>
            <a:r>
              <a:rPr lang="ru-RU" sz="2400" dirty="0"/>
              <a:t> при изменениях, таким образом, что можно взаимодействовать с любой из предыдущих версий дерева.</a:t>
            </a:r>
          </a:p>
          <a:p>
            <a:pPr algn="just"/>
            <a:r>
              <a:rPr lang="ru-RU" sz="2400" dirty="0"/>
              <a:t>В данном алгоритме реализована полная </a:t>
            </a:r>
            <a:r>
              <a:rPr lang="ru-RU" sz="2400" dirty="0" err="1"/>
              <a:t>персистентность</a:t>
            </a:r>
            <a:r>
              <a:rPr lang="en-US" sz="2400" dirty="0"/>
              <a:t> </a:t>
            </a:r>
            <a:r>
              <a:rPr lang="ru-RU" sz="2400" dirty="0"/>
              <a:t>дерева поиска, то есть можно менять не только последнюю, но и любую версию дерева, а также к любой версии можно делать запросы.</a:t>
            </a:r>
            <a:endParaRPr lang="uk-UA" sz="2400" dirty="0"/>
          </a:p>
          <a:p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6249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ru-RU" dirty="0"/>
              <a:t>Версии дерева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1" y="1205948"/>
            <a:ext cx="9975505" cy="5042451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Для хранения версий дерева будем использовать массив корней версий деревьев (</a:t>
            </a:r>
            <a:r>
              <a:rPr lang="en-US" sz="2400" dirty="0"/>
              <a:t>roots)</a:t>
            </a:r>
            <a:r>
              <a:rPr lang="ru-RU" sz="2400" dirty="0"/>
              <a:t>. Номер в этом массиве будет определять номер версии.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73" y="2606992"/>
            <a:ext cx="2010238" cy="34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3717"/>
          </a:xfrm>
        </p:spPr>
        <p:txBody>
          <a:bodyPr/>
          <a:lstStyle/>
          <a:p>
            <a:r>
              <a:rPr lang="ru-RU" dirty="0"/>
              <a:t>Создание узла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126436"/>
            <a:ext cx="8946541" cy="5121964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узла дерева осуществляется следующим образом: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Узел содержит значение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en-US" sz="2400" dirty="0"/>
              <a:t>value) </a:t>
            </a:r>
            <a:r>
              <a:rPr lang="ru-RU" sz="2400" dirty="0"/>
              <a:t>и ссылки на левое и правое поддеревья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01" y="2015780"/>
            <a:ext cx="2906542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7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r>
              <a:rPr lang="ru-RU" dirty="0"/>
              <a:t>Добавление (</a:t>
            </a:r>
            <a:r>
              <a:rPr lang="en-US" dirty="0"/>
              <a:t>add)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03312" y="1152940"/>
            <a:ext cx="10041766" cy="5095460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При добавлении создается узел со значением заданным в аргументах функции </a:t>
            </a:r>
            <a:r>
              <a:rPr lang="en-US" sz="2400" dirty="0"/>
              <a:t>add.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 algn="just">
              <a:buNone/>
            </a:pPr>
            <a:r>
              <a:rPr lang="ru-RU" sz="2400" dirty="0"/>
              <a:t>Также в аргументах задается номер версии дерева (</a:t>
            </a:r>
            <a:r>
              <a:rPr lang="en-US" sz="2400" dirty="0" err="1"/>
              <a:t>root_index</a:t>
            </a:r>
            <a:r>
              <a:rPr lang="en-US" sz="2400" dirty="0"/>
              <a:t>)</a:t>
            </a:r>
            <a:r>
              <a:rPr lang="ru-RU" sz="2400" dirty="0"/>
              <a:t>, к которой мы хотим добавить узел</a:t>
            </a:r>
            <a:r>
              <a:rPr lang="en-US" sz="2400" dirty="0"/>
              <a:t>.</a:t>
            </a:r>
            <a:r>
              <a:rPr lang="ru-RU" sz="2400" dirty="0"/>
              <a:t> Если ячейка массива версий пуста, то в нее будет занесен созданный узел в качестве корня. В ином случае будет вызвана функция </a:t>
            </a:r>
            <a:r>
              <a:rPr lang="en-US" sz="2400" dirty="0"/>
              <a:t>insert </a:t>
            </a:r>
            <a:r>
              <a:rPr lang="ru-RU" sz="2400" dirty="0"/>
              <a:t>для созданного узла и номера версии.</a:t>
            </a:r>
            <a:endParaRPr lang="en-US" sz="2400" dirty="0"/>
          </a:p>
          <a:p>
            <a:endParaRPr lang="uk-UA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84" y="2012187"/>
            <a:ext cx="3843775" cy="18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1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insert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192696"/>
            <a:ext cx="10492340" cy="5055703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Если значение, которое мы хотим добавить (</a:t>
            </a:r>
            <a:r>
              <a:rPr lang="en-US" sz="2400" dirty="0"/>
              <a:t>value)</a:t>
            </a:r>
            <a:r>
              <a:rPr lang="ru-RU" sz="2400" dirty="0"/>
              <a:t>, равно значению узла в дереве, то в новой версии всё останется без изменений, так как дупликация запрещена.</a:t>
            </a:r>
          </a:p>
          <a:p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93" y="2592558"/>
            <a:ext cx="4834639" cy="24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986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insert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45704"/>
            <a:ext cx="9988758" cy="545989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Если значение больше, чем значение в дереве (добавление в правое поддерево), то если в правом поддереве ничего нет, в новой версии в него заносится добавляемый узел. Остальное дерево в новой версии остается без изменений. Если в правом поддереве что-то есть, то левая часть переносится в новую версию без изменений, а для нового правого поддерева рекурсивно вызывается эта же функция с аргументом правого поддерева текущей версии.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18" y="3591340"/>
            <a:ext cx="4991461" cy="28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8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insert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11966"/>
            <a:ext cx="9988758" cy="4936434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 случае, если значение меньше, чем значение в дереве (добавление в левое поддерево), действия выполняются аналогичные, симметрично.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27" y="2677787"/>
            <a:ext cx="4691313" cy="32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8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uk-UA" dirty="0" err="1"/>
              <a:t>Добавление</a:t>
            </a:r>
            <a:r>
              <a:rPr lang="uk-UA" dirty="0"/>
              <a:t> </a:t>
            </a:r>
            <a:r>
              <a:rPr lang="uk-UA" dirty="0" err="1"/>
              <a:t>новой</a:t>
            </a:r>
            <a:r>
              <a:rPr lang="uk-UA" dirty="0"/>
              <a:t> </a:t>
            </a:r>
            <a:r>
              <a:rPr lang="uk-UA" dirty="0" err="1"/>
              <a:t>версии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83026"/>
            <a:ext cx="9962253" cy="4565373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В массив версий заносится результат выполненной функции, вызванной для корня выбранной версии </a:t>
            </a:r>
            <a:r>
              <a:rPr lang="ru-RU" sz="2400"/>
              <a:t>– корень </a:t>
            </a:r>
            <a:r>
              <a:rPr lang="ru-RU" sz="2400" dirty="0"/>
              <a:t>новой версии дерева.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8" y="3038548"/>
            <a:ext cx="6503011" cy="3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5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506</Words>
  <Application>Microsoft Office PowerPoint</Application>
  <PresentationFormat>Широкоэкранный</PresentationFormat>
  <Paragraphs>53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Ион</vt:lpstr>
      <vt:lpstr>Персистентное дерево поиска</vt:lpstr>
      <vt:lpstr>Персистентное дерево поиска </vt:lpstr>
      <vt:lpstr>Версии дерева</vt:lpstr>
      <vt:lpstr>Создание узла</vt:lpstr>
      <vt:lpstr>Добавление (add)</vt:lpstr>
      <vt:lpstr>Функция insert</vt:lpstr>
      <vt:lpstr>Функция insert</vt:lpstr>
      <vt:lpstr>Функция insert</vt:lpstr>
      <vt:lpstr>Добавление новой версии</vt:lpstr>
      <vt:lpstr>Удаление (del)</vt:lpstr>
      <vt:lpstr>Функция removeNode</vt:lpstr>
      <vt:lpstr>Функция removeNode</vt:lpstr>
      <vt:lpstr>Функция removeNode</vt:lpstr>
      <vt:lpstr>Функция contains</vt:lpstr>
      <vt:lpstr>Тесты</vt:lpstr>
      <vt:lpstr>Асимптотика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Персистентное дерево поиска</dc:title>
  <dc:creator>Vadim B</dc:creator>
  <cp:lastModifiedBy>Vadim B</cp:lastModifiedBy>
  <cp:revision>22</cp:revision>
  <dcterms:created xsi:type="dcterms:W3CDTF">2016-12-09T17:34:51Z</dcterms:created>
  <dcterms:modified xsi:type="dcterms:W3CDTF">2016-12-09T20:40:34Z</dcterms:modified>
</cp:coreProperties>
</file>