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72c21fb_0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72c21fb_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4a72c21fb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4a72c21fb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a72c21fb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a72c21fb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a72c21fb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a72c21fb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a72c21fb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a72c21fb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72c21fb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72c21fb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72c21fb_0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72c21fb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72c21fb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72c21fb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72c21fb_0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72c21fb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Relationship Id="rId4" Type="http://schemas.openxmlformats.org/officeDocument/2006/relationships/image" Target="../media/image17.gif"/><Relationship Id="rId9" Type="http://schemas.openxmlformats.org/officeDocument/2006/relationships/image" Target="../media/image23.gif"/><Relationship Id="rId5" Type="http://schemas.openxmlformats.org/officeDocument/2006/relationships/image" Target="../media/image24.gif"/><Relationship Id="rId6" Type="http://schemas.openxmlformats.org/officeDocument/2006/relationships/image" Target="../media/image20.gif"/><Relationship Id="rId7" Type="http://schemas.openxmlformats.org/officeDocument/2006/relationships/image" Target="../media/image21.gif"/><Relationship Id="rId8" Type="http://schemas.openxmlformats.org/officeDocument/2006/relationships/image" Target="../media/image2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- Visualizer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Kunal Patel - CF/19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- Visualizer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Tool, To Visualize the 4-Dimensional Euclidean(not space-time) Objects In 3-Dimensional Euclidean Space.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4D objects are visualized by taking its Projection from higher dimension to lower dimension.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Land: 2D world (x,y)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novel by Edwin Abbott, 1884</a:t>
            </a: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00" y="2043925"/>
            <a:ext cx="3610225" cy="288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ygons and a circle lying&#10;in a 2D world"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75" y="2174550"/>
            <a:ext cx="3566400" cy="2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3D world (x,y,z)</a:t>
            </a:r>
            <a:endParaRPr/>
          </a:p>
        </p:txBody>
      </p:sp>
      <p:pic>
        <p:nvPicPr>
          <p:cNvPr descr="A cube, an icosahedron, and a&#10;sphere, in 3D space"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525" y="279500"/>
            <a:ext cx="3662275" cy="2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50" y="1651050"/>
            <a:ext cx="3979450" cy="2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300" y="3033900"/>
            <a:ext cx="16287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7329225" y="3740900"/>
            <a:ext cx="1522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3D Cube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4D world (x,y,z,w)</a:t>
            </a:r>
            <a:endParaRPr/>
          </a:p>
        </p:txBody>
      </p:sp>
      <p:pic>
        <p:nvPicPr>
          <p:cNvPr descr="Rhombic dodecahedral&#10;projection of the 4D cube"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63" y="1149875"/>
            <a:ext cx="2022125" cy="17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/>
        </p:nvSpPr>
        <p:spPr>
          <a:xfrm>
            <a:off x="55075" y="2598750"/>
            <a:ext cx="187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4D HyperCube</a:t>
            </a:r>
            <a:br>
              <a:rPr lang="en" sz="1800"/>
            </a:br>
            <a:r>
              <a:rPr lang="en" sz="1800"/>
              <a:t>Tesseract</a:t>
            </a:r>
            <a:br>
              <a:rPr lang="en" sz="1800"/>
            </a:br>
            <a:endParaRPr sz="180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963" y="2996825"/>
            <a:ext cx="1870500" cy="187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ion images&#10;of the regular polychora" id="60" name="Google Shape;6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675" y="2598750"/>
            <a:ext cx="4808250" cy="24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300" y="1186575"/>
            <a:ext cx="5163703" cy="1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0th to 4th Dimention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00" y="3564875"/>
            <a:ext cx="14605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450" y="3437875"/>
            <a:ext cx="19050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150" y="1063375"/>
            <a:ext cx="2109600" cy="19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600" y="554725"/>
            <a:ext cx="2109600" cy="18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5725" y="2946275"/>
            <a:ext cx="2109600" cy="19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50" y="15907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695950" y="2218175"/>
            <a:ext cx="858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0D</a:t>
            </a:r>
            <a:endParaRPr sz="3000"/>
          </a:p>
        </p:txBody>
      </p:sp>
      <p:sp>
        <p:nvSpPr>
          <p:cNvPr id="74" name="Google Shape;74;p13"/>
          <p:cNvSpPr txBox="1"/>
          <p:nvPr/>
        </p:nvSpPr>
        <p:spPr>
          <a:xfrm>
            <a:off x="695950" y="4427975"/>
            <a:ext cx="858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1D</a:t>
            </a:r>
            <a:endParaRPr sz="3000"/>
          </a:p>
        </p:txBody>
      </p:sp>
      <p:sp>
        <p:nvSpPr>
          <p:cNvPr id="75" name="Google Shape;75;p13"/>
          <p:cNvSpPr txBox="1"/>
          <p:nvPr/>
        </p:nvSpPr>
        <p:spPr>
          <a:xfrm>
            <a:off x="3896350" y="2751575"/>
            <a:ext cx="858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3D</a:t>
            </a:r>
            <a:endParaRPr sz="3000"/>
          </a:p>
        </p:txBody>
      </p:sp>
      <p:sp>
        <p:nvSpPr>
          <p:cNvPr id="76" name="Google Shape;76;p13"/>
          <p:cNvSpPr txBox="1"/>
          <p:nvPr/>
        </p:nvSpPr>
        <p:spPr>
          <a:xfrm>
            <a:off x="3896350" y="4427975"/>
            <a:ext cx="858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2D</a:t>
            </a:r>
            <a:endParaRPr sz="3000"/>
          </a:p>
        </p:txBody>
      </p:sp>
      <p:sp>
        <p:nvSpPr>
          <p:cNvPr id="77" name="Google Shape;77;p13"/>
          <p:cNvSpPr txBox="1"/>
          <p:nvPr/>
        </p:nvSpPr>
        <p:spPr>
          <a:xfrm>
            <a:off x="7553950" y="2370575"/>
            <a:ext cx="858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4D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00" y="1592750"/>
            <a:ext cx="3457999" cy="3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325" y="251250"/>
            <a:ext cx="2781300" cy="2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200" y="2767350"/>
            <a:ext cx="2749205" cy="23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544575" y="1063375"/>
            <a:ext cx="1554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3D to 2D</a:t>
            </a:r>
            <a:endParaRPr sz="2400"/>
          </a:p>
        </p:txBody>
      </p:sp>
      <p:sp>
        <p:nvSpPr>
          <p:cNvPr id="87" name="Google Shape;87;p14"/>
          <p:cNvSpPr txBox="1"/>
          <p:nvPr/>
        </p:nvSpPr>
        <p:spPr>
          <a:xfrm>
            <a:off x="4764575" y="2071350"/>
            <a:ext cx="1554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4D to 3D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</a:t>
            </a:r>
            <a:endParaRPr/>
          </a:p>
        </p:txBody>
      </p:sp>
      <p:pic>
        <p:nvPicPr>
          <p:cNvPr descr="A cube rotating in the XW&#10;plane"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0" y="35885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ube rotating in the YW plane"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225" y="34688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ube rotating in the ZW plane"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288" y="35885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604625" y="3154175"/>
            <a:ext cx="4406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Rotation of 3D cube along 4th dimention</a:t>
            </a:r>
            <a:endParaRPr sz="1800"/>
          </a:p>
        </p:txBody>
      </p:sp>
      <p:pic>
        <p:nvPicPr>
          <p:cNvPr descr="A square rotating in&#10;3D"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25" y="12109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quare rotating in&#10;3D in a different plane"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3300" y="12109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quare rotating in&#10;3D in a different plane"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0500" y="12109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04625" y="2315975"/>
            <a:ext cx="4539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Rotation of 2D surface along 3th dimention</a:t>
            </a:r>
            <a:endParaRPr sz="1800"/>
          </a:p>
        </p:txBody>
      </p:sp>
      <p:pic>
        <p:nvPicPr>
          <p:cNvPr descr="A cube doing a Clifford&#10;rotation in 4D" id="101" name="Google Shape;10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2775" y="35885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013425" y="1447000"/>
            <a:ext cx="27624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Projection distorts as object rotates in extra dimension to projection plane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- Visualizer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Written in Python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numpy to process nodes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matplotlib to plot object in 3D space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Input: 4D geometry, .obj format(points, lines)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Output: Interactive 3D projection of 4D geometry.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Rotation along different Planes in 3D and 4D, to visualize object from different angle 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