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4" r:id="rId7"/>
    <p:sldId id="261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Swarm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Bio-Inspired Algorithms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By: Kunal Patel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4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Wolf based Search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Intelligence based algorithms</a:t>
            </a:r>
            <a:br>
              <a:rPr lang="en-US" dirty="0" smtClean="0"/>
            </a:br>
            <a:r>
              <a:rPr lang="en-US" dirty="0" smtClean="0"/>
              <a:t>Introduction,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Nature Inspired algorithms</a:t>
            </a:r>
          </a:p>
          <a:p>
            <a:pPr lvl="1"/>
            <a:r>
              <a:rPr lang="en-US" sz="2000" dirty="0" smtClean="0"/>
              <a:t>Bio-inspired Algorithms </a:t>
            </a:r>
          </a:p>
          <a:p>
            <a:pPr lvl="2"/>
            <a:r>
              <a:rPr lang="en-US" sz="2000" b="1" dirty="0" smtClean="0"/>
              <a:t>Swarm Intelligence based algorithms</a:t>
            </a:r>
          </a:p>
          <a:p>
            <a:pPr lvl="2"/>
            <a:r>
              <a:rPr lang="en-US" sz="2000" dirty="0" smtClean="0"/>
              <a:t>Non Swarm intelligence based algorithms</a:t>
            </a:r>
          </a:p>
          <a:p>
            <a:pPr lvl="1"/>
            <a:r>
              <a:rPr lang="en-US" sz="2000" dirty="0" smtClean="0"/>
              <a:t>Physics and Chemistry based algorithms</a:t>
            </a:r>
          </a:p>
          <a:p>
            <a:pPr lvl="1"/>
            <a:r>
              <a:rPr lang="en-US" sz="2000" dirty="0" smtClean="0"/>
              <a:t>Other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60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based algorithms</a:t>
            </a:r>
            <a:br>
              <a:rPr lang="en-US" dirty="0"/>
            </a:br>
            <a:r>
              <a:rPr lang="en-US" dirty="0" smtClean="0"/>
              <a:t>Introduction,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nonlinear optimization</a:t>
            </a:r>
          </a:p>
          <a:p>
            <a:r>
              <a:rPr lang="en-US" dirty="0" smtClean="0"/>
              <a:t>Static optimization parameters taken as n-</a:t>
            </a:r>
            <a:r>
              <a:rPr lang="en-US" dirty="0" err="1" smtClean="0"/>
              <a:t>Dimentions</a:t>
            </a:r>
            <a:endParaRPr lang="en-US" dirty="0" smtClean="0"/>
          </a:p>
          <a:p>
            <a:r>
              <a:rPr lang="en-US" dirty="0" smtClean="0"/>
              <a:t>Escape from local minima</a:t>
            </a:r>
          </a:p>
          <a:p>
            <a:r>
              <a:rPr lang="en-US" dirty="0" smtClean="0"/>
              <a:t>Convergence towards global minima</a:t>
            </a:r>
          </a:p>
          <a:p>
            <a:r>
              <a:rPr lang="en-US" dirty="0" smtClean="0"/>
              <a:t>Balance between exploration(escape from local minima) and exploitation(approach towards minima)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based algorithms</a:t>
            </a:r>
            <a:br>
              <a:rPr lang="en-US" dirty="0"/>
            </a:br>
            <a:r>
              <a:rPr lang="en-US" dirty="0" smtClean="0"/>
              <a:t>Introduction, General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 to be optimized</a:t>
            </a:r>
          </a:p>
          <a:p>
            <a:pPr lvl="1"/>
            <a:r>
              <a:rPr lang="en-US" dirty="0" smtClean="0"/>
              <a:t>N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(x) functions to be optimized, h(x),g(x) constrains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14130"/>
            <a:ext cx="6292609" cy="26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Schaffer’s F6 cost function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65" y="2352400"/>
            <a:ext cx="4943541" cy="4505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7" y="1905000"/>
            <a:ext cx="5407573" cy="492852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26" y="1161609"/>
            <a:ext cx="430590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based algorithms</a:t>
            </a:r>
            <a:br>
              <a:rPr lang="en-US" dirty="0"/>
            </a:br>
            <a:r>
              <a:rPr lang="en-US" dirty="0" smtClean="0"/>
              <a:t>Introduction, General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Random Walk</a:t>
            </a:r>
          </a:p>
          <a:p>
            <a:pPr lvl="2"/>
            <a:r>
              <a:rPr lang="en-US" dirty="0" smtClean="0"/>
              <a:t>Uniform distribution</a:t>
            </a:r>
          </a:p>
          <a:p>
            <a:pPr lvl="2"/>
            <a:r>
              <a:rPr lang="en-US" dirty="0" smtClean="0"/>
              <a:t>Levi’s distribution</a:t>
            </a:r>
          </a:p>
          <a:p>
            <a:pPr lvl="2"/>
            <a:r>
              <a:rPr lang="en-US" dirty="0" smtClean="0"/>
              <a:t>Normal distribution</a:t>
            </a:r>
          </a:p>
          <a:p>
            <a:pPr lvl="1"/>
            <a:r>
              <a:rPr lang="en-US" dirty="0" smtClean="0"/>
              <a:t>Chaos maps </a:t>
            </a:r>
            <a:r>
              <a:rPr lang="en-US" smtClean="0"/>
              <a:t>based walk</a:t>
            </a: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7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based algorithms</a:t>
            </a:r>
            <a:br>
              <a:rPr lang="en-US" dirty="0"/>
            </a:br>
            <a:r>
              <a:rPr lang="en-US" dirty="0" smtClean="0"/>
              <a:t>Introduction,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guaranteed to reach global minima</a:t>
            </a:r>
          </a:p>
          <a:p>
            <a:pPr lvl="1"/>
            <a:r>
              <a:rPr lang="en-US" dirty="0" smtClean="0"/>
              <a:t>As random stochastic path can not be predicted  </a:t>
            </a:r>
          </a:p>
          <a:p>
            <a:r>
              <a:rPr lang="en-US" dirty="0" smtClean="0"/>
              <a:t>Can get stuck in local minima</a:t>
            </a:r>
          </a:p>
          <a:p>
            <a:r>
              <a:rPr lang="en-US" dirty="0" smtClean="0"/>
              <a:t>Requires parameters tuning for balance between exploration and exploitation for better result. </a:t>
            </a:r>
          </a:p>
          <a:p>
            <a:pPr lvl="1"/>
            <a:r>
              <a:rPr lang="en-US" dirty="0" smtClean="0"/>
              <a:t>Parameters can vary based on cost functions used.</a:t>
            </a:r>
          </a:p>
          <a:p>
            <a:r>
              <a:rPr lang="en-US" dirty="0" smtClean="0"/>
              <a:t>Computation intensive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4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Swarm based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 Swarm optimization algorithms</a:t>
            </a:r>
          </a:p>
          <a:p>
            <a:r>
              <a:rPr lang="en-US" dirty="0" smtClean="0"/>
              <a:t>Wolf based search algorithms</a:t>
            </a:r>
          </a:p>
          <a:p>
            <a:pPr lvl="1"/>
            <a:r>
              <a:rPr lang="en-US" dirty="0" smtClean="0"/>
              <a:t>Gray wolf optimization algorithm</a:t>
            </a:r>
          </a:p>
          <a:p>
            <a:r>
              <a:rPr lang="en-US" dirty="0" smtClean="0"/>
              <a:t>Bat Algorithms</a:t>
            </a:r>
          </a:p>
          <a:p>
            <a:r>
              <a:rPr lang="en-US" dirty="0" smtClean="0"/>
              <a:t>Firefly Algorithms</a:t>
            </a:r>
            <a:endParaRPr lang="en-US" dirty="0"/>
          </a:p>
          <a:p>
            <a:r>
              <a:rPr lang="en-US" dirty="0" smtClean="0"/>
              <a:t>Artificial Fish swarm algorithm</a:t>
            </a:r>
          </a:p>
          <a:p>
            <a:r>
              <a:rPr lang="en-US" dirty="0" smtClean="0"/>
              <a:t>Artificial Bee colony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Wolf Based Search algorithm</a:t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predators, hunt in pack</a:t>
            </a:r>
          </a:p>
          <a:p>
            <a:r>
              <a:rPr lang="en-US" dirty="0" smtClean="0"/>
              <a:t>Commute as a nuclear family</a:t>
            </a:r>
          </a:p>
          <a:p>
            <a:r>
              <a:rPr lang="en-US" dirty="0" smtClean="0"/>
              <a:t>Semi-cooperative, move in group in loosely coupled formation</a:t>
            </a:r>
          </a:p>
          <a:p>
            <a:r>
              <a:rPr lang="en-US" dirty="0" smtClean="0"/>
              <a:t>When hunting, simultaneously search for prey</a:t>
            </a:r>
          </a:p>
          <a:p>
            <a:r>
              <a:rPr lang="en-US" dirty="0" smtClean="0"/>
              <a:t>Hunting individually, or in a group</a:t>
            </a:r>
          </a:p>
          <a:p>
            <a:r>
              <a:rPr lang="en-US" dirty="0" smtClean="0"/>
              <a:t>If sign of prey found, howl and call other wolf</a:t>
            </a:r>
          </a:p>
          <a:p>
            <a:r>
              <a:rPr lang="en-US" dirty="0" smtClean="0"/>
              <a:t>If sign of threats like hunter, run away to a far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056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249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Swarm Intelligence</vt:lpstr>
      <vt:lpstr>Swarm Intelligence based algorithms Introduction, category</vt:lpstr>
      <vt:lpstr>Swarm Intelligence based algorithms Introduction, Characteristic</vt:lpstr>
      <vt:lpstr>Swarm Intelligence based algorithms Introduction, General Implementation</vt:lpstr>
      <vt:lpstr>Schaffer’s F6 cost function </vt:lpstr>
      <vt:lpstr>Swarm Intelligence based algorithms Introduction, General Implementation</vt:lpstr>
      <vt:lpstr>Swarm Intelligence based algorithms Introduction, Limitation</vt:lpstr>
      <vt:lpstr>Different Swarm based algorithms</vt:lpstr>
      <vt:lpstr>Wolf Based Search algorithm Introduction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kunal patel</dc:creator>
  <cp:lastModifiedBy>kunal patel</cp:lastModifiedBy>
  <cp:revision>12</cp:revision>
  <dcterms:created xsi:type="dcterms:W3CDTF">2016-10-04T05:08:55Z</dcterms:created>
  <dcterms:modified xsi:type="dcterms:W3CDTF">2016-10-04T12:09:56Z</dcterms:modified>
</cp:coreProperties>
</file>