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1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2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721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61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32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1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2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3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9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1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5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62BB02-959F-4BB6-B6C7-59449EB68635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701710-1B23-4935-9869-F494510A9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9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mPTSl57bkK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7E08-E07B-4C06-3E81-E9307C0A1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02" y="1193242"/>
            <a:ext cx="11605846" cy="97217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DEPARTMENT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B41CA-8A16-9EA1-4EE9-1CAEA2A1D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045" y="2744456"/>
            <a:ext cx="8689976" cy="2434213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R.SUHITHA          24KB1A05FY</a:t>
            </a:r>
          </a:p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R.ASRITHA          24KB1A05FR</a:t>
            </a:r>
          </a:p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V.NISCHITHA        24KB1A05MX</a:t>
            </a:r>
          </a:p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S.BAVANI              24KB1A05GJ</a:t>
            </a:r>
          </a:p>
        </p:txBody>
      </p:sp>
    </p:spTree>
    <p:extLst>
      <p:ext uri="{BB962C8B-B14F-4D97-AF65-F5344CB8AC3E}">
        <p14:creationId xmlns:p14="http://schemas.microsoft.com/office/powerpoint/2010/main" val="87732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1FDB2F-D5CB-9229-1BF3-AD611923E3A2}"/>
              </a:ext>
            </a:extLst>
          </p:cNvPr>
          <p:cNvSpPr txBox="1"/>
          <p:nvPr/>
        </p:nvSpPr>
        <p:spPr>
          <a:xfrm>
            <a:off x="2192215" y="2502933"/>
            <a:ext cx="7807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https://onlinegdb.com/mPTSl57bkK</a:t>
            </a:r>
            <a:endParaRPr lang="en-IN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8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A2C6CD72-2468-AA5E-C80C-8505DB3B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2" y="212399"/>
            <a:ext cx="2555484" cy="641659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911D2B-F9E4-18D4-7D22-1AD8907CC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2" y="235389"/>
            <a:ext cx="2916887" cy="640897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4E69EA-7441-CDA4-7B4A-FD30B970A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36" y="235389"/>
            <a:ext cx="2916887" cy="6440461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09E778D-4CB4-8433-CCA0-D67C8DAE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074" y="286057"/>
            <a:ext cx="2916887" cy="63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C5150-6321-3174-144D-88B72E253F8F}"/>
              </a:ext>
            </a:extLst>
          </p:cNvPr>
          <p:cNvSpPr txBox="1"/>
          <p:nvPr/>
        </p:nvSpPr>
        <p:spPr>
          <a:xfrm>
            <a:off x="614624" y="122754"/>
            <a:ext cx="10962751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and Understandable Design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Combines basic data structures (array and linked list) for clarity and ease of implementation.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Array indexing allows constant-time access to departments.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Faculty Management: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Linked lists allow flexible and dynamic addition of faculty members without predefined limits.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 Efficient for Faculty List: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 is allocated only when a new faculty is added, avoiding wastage.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Fixed Number of Departments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Deletion or Update Functionality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 Search for Faculty Not Included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Input Validation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File Storage or Persistence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15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41DC01-C0B1-FD9E-AAEF-3E31CFD40AC5}"/>
              </a:ext>
            </a:extLst>
          </p:cNvPr>
          <p:cNvSpPr txBox="1"/>
          <p:nvPr/>
        </p:nvSpPr>
        <p:spPr>
          <a:xfrm>
            <a:off x="1467060" y="1923481"/>
            <a:ext cx="969665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effectively demonstrates how to manage departments and faculty using arrays and linked lists.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provides a clear example of integrating static and dynamic data structures in C programming.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6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395EB-C2AF-87C6-BD93-B518F4E736FC}"/>
              </a:ext>
            </a:extLst>
          </p:cNvPr>
          <p:cNvSpPr txBox="1"/>
          <p:nvPr/>
        </p:nvSpPr>
        <p:spPr>
          <a:xfrm>
            <a:off x="3529484" y="2764525"/>
            <a:ext cx="60943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93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0F60F-F676-7EBB-3B3F-061052E0966E}"/>
              </a:ext>
            </a:extLst>
          </p:cNvPr>
          <p:cNvSpPr txBox="1"/>
          <p:nvPr/>
        </p:nvSpPr>
        <p:spPr>
          <a:xfrm>
            <a:off x="1156397" y="1520785"/>
            <a:ext cx="1008017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models a college department management system using basic data structures in C.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Departments (like CSE, ECE, MECH) are stored in a fixed-size array.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department contains a linked list of its faculty members.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showcases the use of structs in C for organizing complex data.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6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6E92F-6E55-3725-DF67-4B1D1B23B0B9}"/>
              </a:ext>
            </a:extLst>
          </p:cNvPr>
          <p:cNvSpPr txBox="1"/>
          <p:nvPr/>
        </p:nvSpPr>
        <p:spPr>
          <a:xfrm>
            <a:off x="1225899" y="942264"/>
            <a:ext cx="1071154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implement department storage using arrays for efficient indexing.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use linked lists for dynamic handling of faculty members in each department.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improve data organization and retrieval within an academic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provide a foundational example of combining static and dynamic structures in C programming.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5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26BB9A-7BCD-5D00-167B-42A483979DF6}"/>
              </a:ext>
            </a:extLst>
          </p:cNvPr>
          <p:cNvSpPr txBox="1"/>
          <p:nvPr/>
        </p:nvSpPr>
        <p:spPr>
          <a:xfrm>
            <a:off x="1175656" y="1164134"/>
            <a:ext cx="1079192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department in the array maintains a singly linked list of faculty members.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Faculty members can be added dynamically to any department.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supports traversing each department to display its faculty list.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demonstrates the integration of static (array) and dynamic (linked list) data structures</a:t>
            </a:r>
            <a:r>
              <a:rPr lang="en-US" sz="2000" dirty="0"/>
              <a:t>.</a:t>
            </a: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46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7ECB3-D581-36F5-8E11-A2C74A940F1C}"/>
              </a:ext>
            </a:extLst>
          </p:cNvPr>
          <p:cNvSpPr txBox="1"/>
          <p:nvPr/>
        </p:nvSpPr>
        <p:spPr>
          <a:xfrm>
            <a:off x="1213756" y="669616"/>
            <a:ext cx="9282165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Used: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Array of Departments: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Fixed-size array to store predefined departments (e.g., CSE, ECE, MECH).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direct indexing for quick access to each department.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Singly Linked List for Faculty Members: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Singly Linked List for Faculty Members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department points to a linked list of faculty nodes.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dynamic memory allocation, enabling flexible addition of faculty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8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10381-D7C2-A60C-602A-A4ABEFA74030}"/>
              </a:ext>
            </a:extLst>
          </p:cNvPr>
          <p:cNvSpPr txBox="1"/>
          <p:nvPr/>
        </p:nvSpPr>
        <p:spPr>
          <a:xfrm>
            <a:off x="1554145" y="203185"/>
            <a:ext cx="932487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Representation: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Departments are represented using a fixed-size array of structures.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array element corresponds to a single department (e.g., CSE, ECE, MECH).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structure for a department contains: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name field (e.g., "CSE") to identify the department.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pointer to the head of a linked list that stores its faculty members.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typedef struct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char name[10];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Faculty* head;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Department;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B4386D-0932-8CA0-3D4B-2263E5209F8D}"/>
              </a:ext>
            </a:extLst>
          </p:cNvPr>
          <p:cNvSpPr txBox="1"/>
          <p:nvPr/>
        </p:nvSpPr>
        <p:spPr>
          <a:xfrm>
            <a:off x="1627833" y="894198"/>
            <a:ext cx="9555982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Management: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department manages its faculty members using a singly linked list.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Faculty members are represented as nodes, each containing: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Faculty 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Pointer to the next faculty member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dynamic addition of faculty members without size limitations.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Insertion is done at the beginning of the linked list for simplicity and speed.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Traversal is used to display all faculty under a specific department.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3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50DCF-AD2A-4234-32C4-0AE6C84D60C1}"/>
              </a:ext>
            </a:extLst>
          </p:cNvPr>
          <p:cNvSpPr txBox="1"/>
          <p:nvPr/>
        </p:nvSpPr>
        <p:spPr>
          <a:xfrm>
            <a:off x="1828800" y="930372"/>
            <a:ext cx="7918101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Operation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Add a new faculty member to a specific department.</a:t>
            </a:r>
          </a:p>
          <a:p>
            <a:endParaRPr lang="en-US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Involved: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new faculty node dynamically using malloc.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 the faculty name to the node.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Point the new node’s next to the current head of the department's faculty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Update the department’s head pointer to the new node.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7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8B465-E879-F771-A27F-34F0AC8FDE5E}"/>
              </a:ext>
            </a:extLst>
          </p:cNvPr>
          <p:cNvSpPr txBox="1"/>
          <p:nvPr/>
        </p:nvSpPr>
        <p:spPr>
          <a:xfrm>
            <a:off x="1547446" y="839601"/>
            <a:ext cx="1002825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 Operation: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display all faculty members in each department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Involved: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Loop through the array of departments.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each department, get the head pointer of its faculty linked list.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Traverse the linked list using a temporary pointer.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 or display each faculty member’s name.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199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84</TotalTime>
  <Words>672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Times New Roman</vt:lpstr>
      <vt:lpstr>Tw Cen MT</vt:lpstr>
      <vt:lpstr>Wingdings</vt:lpstr>
      <vt:lpstr>Droplet</vt:lpstr>
      <vt:lpstr>COLLEGE DEPARTMENT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ramana</dc:creator>
  <cp:lastModifiedBy>venkata ramana</cp:lastModifiedBy>
  <cp:revision>1</cp:revision>
  <dcterms:created xsi:type="dcterms:W3CDTF">2025-05-06T12:56:15Z</dcterms:created>
  <dcterms:modified xsi:type="dcterms:W3CDTF">2025-05-06T14:20:16Z</dcterms:modified>
</cp:coreProperties>
</file>