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4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1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5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2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5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6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57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4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75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5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69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75E674-EE2C-47FF-8A44-5CED5D3CE8F3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539C50-E077-4DBC-B21B-9D4016A23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 Fuerte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Billy </a:t>
            </a:r>
            <a:r>
              <a:rPr lang="es-ES" dirty="0" err="1" smtClean="0"/>
              <a:t>Avellán</a:t>
            </a:r>
            <a:r>
              <a:rPr lang="es-ES" dirty="0" smtClean="0"/>
              <a:t>		 53828</a:t>
            </a:r>
            <a:endParaRPr lang="es-ES" dirty="0" smtClean="0"/>
          </a:p>
          <a:p>
            <a:r>
              <a:rPr lang="es-ES" dirty="0" smtClean="0"/>
              <a:t>Sergio </a:t>
            </a:r>
            <a:r>
              <a:rPr lang="es-ES" dirty="0" smtClean="0"/>
              <a:t>Delgado	 54288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10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628" y="-246888"/>
            <a:ext cx="10058400" cy="1609344"/>
          </a:xfrm>
        </p:spPr>
        <p:txBody>
          <a:bodyPr/>
          <a:lstStyle/>
          <a:p>
            <a:r>
              <a:rPr lang="es-ES" dirty="0" smtClean="0"/>
              <a:t>Flujograma</a:t>
            </a:r>
            <a:endParaRPr lang="es-ES" dirty="0"/>
          </a:p>
        </p:txBody>
      </p:sp>
      <p:pic>
        <p:nvPicPr>
          <p:cNvPr id="4" name="Marcador de contenido 3" descr="C:\Users\Mar1\Downloads\Untitled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822960"/>
            <a:ext cx="7955279" cy="566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6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contrasena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[],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[]);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cambio (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[]);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cambio2(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incorrecto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4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Ficheros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*con, *inc, *puk, *incc;</a:t>
            </a:r>
          </a:p>
          <a:p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errno_t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err, err2, err3,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err4;</a:t>
            </a:r>
          </a:p>
          <a:p>
            <a:r>
              <a:rPr lang="pt-B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fopen_s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"contrasena.txt"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err2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fopen_s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"incorrecto.txt"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"w+"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err3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fopen_s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"puk.txt"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"a+"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err4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fopen_s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incc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"incorrectoc.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txt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"w+"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52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34</TotalTime>
  <Words>128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Consolas</vt:lpstr>
      <vt:lpstr>Rockwell</vt:lpstr>
      <vt:lpstr>Rockwell Condensed</vt:lpstr>
      <vt:lpstr>Wingdings</vt:lpstr>
      <vt:lpstr>Tipo de madera</vt:lpstr>
      <vt:lpstr>Caja Fuerte</vt:lpstr>
      <vt:lpstr>Flujograma</vt:lpstr>
      <vt:lpstr>Funciones</vt:lpstr>
      <vt:lpstr>Ficheros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Caja Fuerte</dc:title>
  <dc:creator>Mar1</dc:creator>
  <cp:lastModifiedBy>Mar1</cp:lastModifiedBy>
  <cp:revision>4</cp:revision>
  <dcterms:created xsi:type="dcterms:W3CDTF">2019-05-13T00:06:26Z</dcterms:created>
  <dcterms:modified xsi:type="dcterms:W3CDTF">2019-05-14T08:08:30Z</dcterms:modified>
</cp:coreProperties>
</file>