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9" r:id="rId8"/>
    <p:sldId id="261" r:id="rId9"/>
    <p:sldId id="262" r:id="rId10"/>
    <p:sldId id="271" r:id="rId11"/>
    <p:sldId id="27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6C4CB-1447-4788-9634-A2D91A7F1E1B}" v="396" dt="2025-09-08T11:37:58.738"/>
    <p1510:client id="{9B540B90-B50B-4275-853B-DA79D766BFDF}" v="256" dt="2025-09-08T12:39:52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8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6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4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5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6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0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0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7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en-US" sz="36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Automation Testing Framework for browser stack demo Website</a:t>
            </a:r>
            <a:endParaRPr lang="en-US" sz="3600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A Comparative Study of TestNG and Cucumber (BDD)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CCD-BF36-D798-AB96-F9D29E3C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TestNG(Maven)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972EC6-8A0C-264A-6AEB-5E71B90A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49" y="2702662"/>
            <a:ext cx="8191498" cy="301029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58058-1476-093C-157B-8AE16A81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50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E65-3638-C8E1-5BB7-68090649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Cucumber(Maven)</a:t>
            </a:r>
          </a:p>
        </p:txBody>
      </p: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9C74B1C8-ABEB-FC6C-96A3-54194835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4" y="2559443"/>
            <a:ext cx="9592233" cy="301658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5F65E3-731C-57D7-045B-965669A2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68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AC25-67B5-7C9D-213D-AA9B3B3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Problems &amp;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A90C-C03B-6794-E8D5-A668DABE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</a:rPr>
              <a:t>Dynamic Elements: Used waits to make sure elements load.</a:t>
            </a:r>
          </a:p>
          <a:p>
            <a:r>
              <a:rPr lang="en-US" dirty="0">
                <a:latin typeface="Aptos"/>
              </a:rPr>
              <a:t>Excel Data: Used Apache POI to read from Excel files.</a:t>
            </a:r>
          </a:p>
          <a:p>
            <a:r>
              <a:rPr lang="en-US" dirty="0">
                <a:latin typeface="Aptos"/>
              </a:rPr>
              <a:t>Popup Errors: Used JavaScript click when normal click failed.</a:t>
            </a:r>
          </a:p>
          <a:p>
            <a:r>
              <a:rPr lang="en-US" dirty="0">
                <a:latin typeface="Aptos"/>
              </a:rPr>
              <a:t>Sync Issues: Added explicit waits for slow-loading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6A8A-5B35-5267-4AE2-CA47C98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What I Achieved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22AD-9525-AEB2-78B5-56582984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</a:rPr>
              <a:t>Coverage: Automated 15+ user flows on the website.</a:t>
            </a:r>
          </a:p>
          <a:p>
            <a:r>
              <a:rPr lang="en-US" dirty="0">
                <a:latin typeface="Aptos"/>
              </a:rPr>
              <a:t>Reliability: Tests are consistent and reduce manual effort.</a:t>
            </a:r>
          </a:p>
          <a:p>
            <a:r>
              <a:rPr lang="en-US" dirty="0">
                <a:latin typeface="Aptos"/>
              </a:rPr>
              <a:t>Reuse: Shared code between both frameworks.</a:t>
            </a:r>
          </a:p>
          <a:p>
            <a:r>
              <a:rPr lang="en-US" dirty="0">
                <a:latin typeface="Aptos"/>
              </a:rPr>
              <a:t>CI/CD Ready: Tests can run automatically in Jenkins.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4CB0-16AE-8D1B-29D9-AA324DE0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CDE1-31E0-EAAF-712F-96FB6CE6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</a:rPr>
              <a:t>TestNG: Better for technical teams and data-driven tests.</a:t>
            </a:r>
          </a:p>
          <a:p>
            <a:r>
              <a:rPr lang="en-US" dirty="0">
                <a:latin typeface="Aptos"/>
              </a:rPr>
              <a:t>Cucumber: Better for teamwork and clear test language.</a:t>
            </a:r>
          </a:p>
          <a:p>
            <a:r>
              <a:rPr lang="en-US" dirty="0">
                <a:latin typeface="Aptos"/>
              </a:rPr>
              <a:t>Both Work: You can choose based on your project’s needs.</a:t>
            </a:r>
          </a:p>
          <a:p>
            <a:r>
              <a:rPr lang="en-US" dirty="0">
                <a:latin typeface="Aptos"/>
              </a:rPr>
              <a:t>Jenkins: Essential for running tests again and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B960-E294-DD7D-D2D2-24E4CAC9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What’s 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6F76-E462-8ED3-30C0-66734BBD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</a:rPr>
              <a:t>More Browsers: Test on Firefox, Edge, etc.</a:t>
            </a:r>
          </a:p>
          <a:p>
            <a:r>
              <a:rPr lang="en-US" dirty="0">
                <a:latin typeface="Aptos"/>
              </a:rPr>
              <a:t>Mobile Tests: Use Appium for phone/tablet testing.</a:t>
            </a:r>
          </a:p>
          <a:p>
            <a:r>
              <a:rPr lang="en-US" dirty="0">
                <a:latin typeface="Aptos"/>
              </a:rPr>
              <a:t>Docker: Run tests in containers for better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680E-0774-79F5-20FF-205392A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02661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94C7-D1D3-A56E-C727-0A82DDBA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D0E2-73E0-99CC-A4FD-6A9CC0FB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Introduction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2A4-6AA5-E861-FB73-CA6A9879C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0"/>
            <a:ext cx="10515600" cy="4474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         </a:t>
            </a:r>
            <a:endParaRPr lang="en-US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>
              <a:buSzPct val="114999"/>
            </a:pP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Objective: Automate end-to-end testing for bstackdemo.com</a:t>
            </a:r>
            <a:endParaRPr lang="en-US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This project demonstrates end-to-end test automation for an e-commerce platform</a:t>
            </a:r>
            <a:endParaRPr lang="en-US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Implemented both TestNG and Cucumber frameworks to understand their strengths</a:t>
            </a:r>
            <a:endParaRPr lang="en-US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Integrated CI/CD pipeline using Jenkins for automated test execution</a:t>
            </a:r>
            <a:endParaRPr lang="en-US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Tools Used: Selenium WebDriver, Java, Maven, Jenkins, Apache POI</a:t>
            </a:r>
            <a:endParaRPr lang="en-US" dirty="0">
              <a:latin typeface="Aptos"/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7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25A2-1891-5DE6-8CE7-6D3A0B1C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542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Project 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BAF0-4DD1-7396-3297-F16CDDA0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680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Why This Matters: Real-world automation comparison</a:t>
            </a: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TestNG provides robust test management and data-driven capabilities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Cucumber enables collaboration between technical and non-technical teams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Industry Relevance: These are among the most in-demand automation skills in the QA job market.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Learning Outcome: Gained hands-on experience in designing hybrid automation frameworks for scalable testing*</a:t>
            </a:r>
            <a:endParaRPr lang="en-US" dirty="0">
              <a:latin typeface="Apto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FD6D-6416-4A86-D26B-C37119CD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DE97-92B9-7FDA-7DCC-63A13C75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Structure: Used the Page Object Model (POM) for neat code.</a:t>
            </a:r>
            <a:endParaRPr lang="en-US">
              <a:latin typeface="Aptos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Data Handling: Read test data from Excel sheets.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Tests: Included login, cart, checkout, and error tests etc..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Control: Tests run in a set order using priorities.</a:t>
            </a:r>
            <a:endParaRPr lang="en-US" dirty="0">
              <a:latin typeface="Apt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6C7-2689-7647-5BE8-4BC3C2F3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065ED2-8B4F-8243-F98C-D16B1747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966" y="2556932"/>
            <a:ext cx="734606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CC3D-E215-56E6-E199-30FA9923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Cucumber BDD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98CF-6063-3B34-1D16-1E927F4C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Scenarios: Wrote tests in simple English (Gherkin).</a:t>
            </a:r>
            <a:endParaRPr lang="en-US">
              <a:solidFill>
                <a:srgbClr val="000000"/>
              </a:solidFill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Collaboration: Easy for non-technical people to read and understand.</a:t>
            </a:r>
            <a:endParaRPr lang="en-US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Reuse: Used the same POM code as in TestNG(Changes made only for search and checkout using Scenario Outline).</a:t>
            </a:r>
            <a:endParaRPr lang="en-US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Data Tests: Used examples table to test with different inputs.</a:t>
            </a:r>
            <a:endParaRPr lang="en-US" dirty="0">
              <a:latin typeface="Apt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FB39-D97E-E4C3-3A36-87B6F460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685D00-829F-927E-94A8-849D9372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44" y="2500902"/>
            <a:ext cx="9149075" cy="3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FA5-50E7-BB3F-2950-7C13826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TestNG vs Cucumber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BF39-05A1-AF18-FADA-1F67CD8E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TestNG: Good for coders, complex tests, and data from Excel.</a:t>
            </a:r>
            <a:endParaRPr lang="en-US" dirty="0">
              <a:solidFill>
                <a:srgbClr val="000000"/>
              </a:solidFill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Cucumber: Good for teams, clear test descriptions, and examples in tables.</a:t>
            </a:r>
            <a:endParaRPr lang="en-US" dirty="0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Choice: Depends on who writes and reads the tests.</a:t>
            </a:r>
            <a:endParaRPr lang="en-US" dirty="0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Similar: Both work well with Selenium and Jenkins.</a:t>
            </a:r>
            <a:endParaRPr lang="en-US" dirty="0">
              <a:latin typeface="Apt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A6B7-F320-EEE8-5B64-3BB87F92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Jenkins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3F9-A467-263C-659A-F6BE6608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Automation: Jenkins runs tests automatically.</a:t>
            </a:r>
            <a:endParaRPr lang="en-US">
              <a:solidFill>
                <a:srgbClr val="000000"/>
              </a:solidFill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Setup: Made separate jobs for TestNG and Cucumber.</a:t>
            </a:r>
            <a:endParaRPr lang="en-US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Command: Used </a:t>
            </a:r>
            <a:r>
              <a:rPr lang="en-US" dirty="0" err="1">
                <a:solidFill>
                  <a:srgbClr val="000000"/>
                </a:solidFill>
                <a:latin typeface="Aptos"/>
              </a:rPr>
              <a:t>mvn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 clean test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 to run all tests.</a:t>
            </a:r>
            <a:endParaRPr lang="en-US">
              <a:latin typeface="Aptos"/>
            </a:endParaRPr>
          </a:p>
          <a:p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Reports: Jenkins shows logs and results after each run.</a:t>
            </a:r>
            <a:endParaRPr lang="en-US">
              <a:latin typeface="Aptos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6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 Automation Testing Framework for browser stack demo Website</vt:lpstr>
      <vt:lpstr>Introduction</vt:lpstr>
      <vt:lpstr>Project Significance</vt:lpstr>
      <vt:lpstr>TestNG Framework</vt:lpstr>
      <vt:lpstr>Output</vt:lpstr>
      <vt:lpstr>Cucumber BDD Framework</vt:lpstr>
      <vt:lpstr>Output</vt:lpstr>
      <vt:lpstr>TestNG vs Cucumber</vt:lpstr>
      <vt:lpstr>Jenkins Integration</vt:lpstr>
      <vt:lpstr>Output – TestNG(Maven)</vt:lpstr>
      <vt:lpstr>Output – Cucumber(Maven)</vt:lpstr>
      <vt:lpstr>Problems &amp; Solutions</vt:lpstr>
      <vt:lpstr>What I Achieved</vt:lpstr>
      <vt:lpstr>Conclusion</vt:lpstr>
      <vt:lpstr>What’s Next?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228</cp:revision>
  <dcterms:created xsi:type="dcterms:W3CDTF">2025-09-08T11:10:02Z</dcterms:created>
  <dcterms:modified xsi:type="dcterms:W3CDTF">2025-09-08T12:40:15Z</dcterms:modified>
</cp:coreProperties>
</file>