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8" r:id="rId5"/>
    <p:sldId id="278" r:id="rId6"/>
    <p:sldId id="264" r:id="rId7"/>
    <p:sldId id="257" r:id="rId8"/>
    <p:sldId id="259" r:id="rId9"/>
    <p:sldId id="260" r:id="rId10"/>
    <p:sldId id="261" r:id="rId11"/>
    <p:sldId id="262" r:id="rId12"/>
    <p:sldId id="263" r:id="rId13"/>
    <p:sldId id="274" r:id="rId14"/>
    <p:sldId id="275" r:id="rId15"/>
    <p:sldId id="276" r:id="rId16"/>
    <p:sldId id="277"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002030"/>
          </a:xfrm>
        </p:spPr>
        <p:txBody>
          <a:bodyPr/>
          <a:lstStyle/>
          <a:p>
            <a:r>
              <a:rPr lang="en-IN" altLang="en-US" dirty="0">
                <a:latin typeface="Times New Roman" panose="02020603050405020304" charset="0"/>
                <a:cs typeface="Times New Roman" panose="02020603050405020304" charset="0"/>
              </a:rPr>
              <a:t>Media Service Provider</a:t>
            </a:r>
            <a:r>
              <a:rPr lang="en-IN" altLang="en-US" dirty="0"/>
              <a:t>	</a:t>
            </a:r>
            <a:endParaRPr lang="en-IN" altLang="en-US" dirty="0"/>
          </a:p>
        </p:txBody>
      </p:sp>
      <p:sp>
        <p:nvSpPr>
          <p:cNvPr id="3" name="Subtitle 2"/>
          <p:cNvSpPr>
            <a:spLocks noGrp="1"/>
          </p:cNvSpPr>
          <p:nvPr>
            <p:ph type="subTitle" idx="1"/>
          </p:nvPr>
        </p:nvSpPr>
        <p:spPr>
          <a:xfrm>
            <a:off x="1524000" y="2618740"/>
            <a:ext cx="9144000" cy="2639060"/>
          </a:xfrm>
        </p:spPr>
        <p:txBody>
          <a:bodyPr/>
          <a:lstStyle/>
          <a:p>
            <a:r>
              <a:rPr lang="en-IN" altLang="en-US" sz="3200">
                <a:latin typeface="Times New Roman" panose="02020603050405020304" charset="0"/>
                <a:cs typeface="Times New Roman" panose="02020603050405020304" charset="0"/>
              </a:rPr>
              <a:t>Submitted by:Bhavithra Bharath</a:t>
            </a:r>
            <a:endParaRPr lang="en-IN" altLang="en-US" sz="3200">
              <a:latin typeface="Times New Roman" panose="02020603050405020304" charset="0"/>
              <a:cs typeface="Times New Roman" panose="02020603050405020304" charset="0"/>
            </a:endParaRPr>
          </a:p>
          <a:p>
            <a:r>
              <a:rPr lang="en-IN" altLang="en-US" sz="3200">
                <a:latin typeface="Times New Roman" panose="02020603050405020304" charset="0"/>
                <a:cs typeface="Times New Roman" panose="02020603050405020304" charset="0"/>
              </a:rPr>
              <a:t>Under the guidance of:Amruta Deore</a:t>
            </a:r>
            <a:endParaRPr lang="en-IN" altLang="en-US" sz="3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365125"/>
            <a:ext cx="10514965" cy="1325880"/>
          </a:xfrm>
        </p:spPr>
        <p:txBody>
          <a:bodyPr>
            <a:normAutofit/>
          </a:bodyPr>
          <a:p>
            <a:r>
              <a:rPr lang="en-IN" altLang="en-US">
                <a:latin typeface="Times New Roman" panose="02020603050405020304" charset="0"/>
                <a:cs typeface="Times New Roman" panose="02020603050405020304" charset="0"/>
              </a:rPr>
              <a:t>Software Requirements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Operating System - Windows 10.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Platform - Notepad++.</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Language - HTML,CSS,Javascript.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Files - stylesheet,html.</a:t>
            </a:r>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In today world music becames a part of human life.we listen to </a:t>
            </a:r>
            <a:r>
              <a:rPr lang="en-US">
                <a:latin typeface="Times New Roman" panose="02020603050405020304" charset="0"/>
                <a:cs typeface="Times New Roman" panose="02020603050405020304" charset="0"/>
              </a:rPr>
              <a:t>Music </a:t>
            </a:r>
            <a:r>
              <a:rPr lang="en-IN" altLang="en-US">
                <a:latin typeface="Times New Roman" panose="02020603050405020304" charset="0"/>
                <a:cs typeface="Times New Roman" panose="02020603050405020304" charset="0"/>
              </a:rPr>
              <a:t>while cooking,eating,in lesiure time and even in working hours.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With help of this Music </a:t>
            </a:r>
            <a:r>
              <a:rPr lang="en-US">
                <a:latin typeface="Times New Roman" panose="02020603050405020304" charset="0"/>
                <a:cs typeface="Times New Roman" panose="02020603050405020304" charset="0"/>
              </a:rPr>
              <a:t>Service Provider any people</a:t>
            </a:r>
            <a:r>
              <a:rPr lang="en-IN" altLang="en-US">
                <a:latin typeface="Times New Roman" panose="02020603050405020304" charset="0"/>
                <a:cs typeface="Times New Roman" panose="02020603050405020304" charset="0"/>
              </a:rPr>
              <a:t> can be able</a:t>
            </a:r>
            <a:r>
              <a:rPr lang="en-US">
                <a:latin typeface="Times New Roman" panose="02020603050405020304" charset="0"/>
                <a:cs typeface="Times New Roman" panose="02020603050405020304" charset="0"/>
              </a:rPr>
              <a:t> to stream millions of music easily. Achieving this objective is difficult using the manual system as the music is scattered, can be redundant, and collecting lot of music may be very time-consuming. All these problems are solved by this project.</a:t>
            </a:r>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7990" y="154305"/>
            <a:ext cx="10972800" cy="259080"/>
          </a:xfrm>
        </p:spPr>
        <p:txBody>
          <a:bodyPr/>
          <a:p>
            <a:r>
              <a:rPr lang="en-IN" altLang="en-US">
                <a:latin typeface="Times New Roman" panose="02020603050405020304" charset="0"/>
                <a:cs typeface="Times New Roman" panose="02020603050405020304" charset="0"/>
              </a:rPr>
              <a:t>Output</a:t>
            </a:r>
            <a:endParaRPr lang="en-IN" altLang="en-US">
              <a:latin typeface="Times New Roman" panose="02020603050405020304" charset="0"/>
              <a:cs typeface="Times New Roman" panose="02020603050405020304" charset="0"/>
            </a:endParaRPr>
          </a:p>
        </p:txBody>
      </p:sp>
      <p:pic>
        <p:nvPicPr>
          <p:cNvPr id="4" name="Content Placeholder 3"/>
          <p:cNvPicPr>
            <a:picLocks noChangeAspect="1"/>
          </p:cNvPicPr>
          <p:nvPr>
            <p:ph sz="half" idx="1"/>
          </p:nvPr>
        </p:nvPicPr>
        <p:blipFill>
          <a:blip r:embed="rId1"/>
          <a:stretch>
            <a:fillRect/>
          </a:stretch>
        </p:blipFill>
        <p:spPr>
          <a:xfrm>
            <a:off x="276860" y="488950"/>
            <a:ext cx="4986020" cy="2595880"/>
          </a:xfrm>
          <a:prstGeom prst="rect">
            <a:avLst/>
          </a:prstGeom>
        </p:spPr>
      </p:pic>
      <p:pic>
        <p:nvPicPr>
          <p:cNvPr id="5" name="Content Placeholder 4"/>
          <p:cNvPicPr>
            <a:picLocks noChangeAspect="1"/>
          </p:cNvPicPr>
          <p:nvPr>
            <p:ph sz="half" idx="2"/>
          </p:nvPr>
        </p:nvPicPr>
        <p:blipFill>
          <a:blip r:embed="rId2"/>
          <a:stretch>
            <a:fillRect/>
          </a:stretch>
        </p:blipFill>
        <p:spPr>
          <a:xfrm>
            <a:off x="6898640" y="296545"/>
            <a:ext cx="4683760" cy="2678430"/>
          </a:xfrm>
          <a:prstGeom prst="rect">
            <a:avLst/>
          </a:prstGeom>
        </p:spPr>
      </p:pic>
      <p:sp>
        <p:nvSpPr>
          <p:cNvPr id="6" name="Text Box 5"/>
          <p:cNvSpPr txBox="1"/>
          <p:nvPr/>
        </p:nvSpPr>
        <p:spPr>
          <a:xfrm>
            <a:off x="802640" y="3077845"/>
            <a:ext cx="3601720" cy="36830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LOGIN PAGE</a:t>
            </a:r>
            <a:endParaRPr lang="en-IN" altLang="en-US">
              <a:latin typeface="Times New Roman" panose="02020603050405020304" charset="0"/>
              <a:cs typeface="Times New Roman" panose="02020603050405020304" charset="0"/>
            </a:endParaRPr>
          </a:p>
        </p:txBody>
      </p:sp>
      <p:sp>
        <p:nvSpPr>
          <p:cNvPr id="7" name="Text Box 6"/>
          <p:cNvSpPr txBox="1"/>
          <p:nvPr/>
        </p:nvSpPr>
        <p:spPr>
          <a:xfrm>
            <a:off x="6898640" y="2974975"/>
            <a:ext cx="3476625" cy="36830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SIGN UP PAGE</a:t>
            </a:r>
            <a:endParaRPr lang="en-IN" alt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3"/>
          <a:stretch>
            <a:fillRect/>
          </a:stretch>
        </p:blipFill>
        <p:spPr>
          <a:xfrm>
            <a:off x="276860" y="3528695"/>
            <a:ext cx="5122545" cy="2827020"/>
          </a:xfrm>
          <a:prstGeom prst="rect">
            <a:avLst/>
          </a:prstGeom>
        </p:spPr>
      </p:pic>
      <p:sp>
        <p:nvSpPr>
          <p:cNvPr id="11" name="Text Box 10"/>
          <p:cNvSpPr txBox="1"/>
          <p:nvPr/>
        </p:nvSpPr>
        <p:spPr>
          <a:xfrm>
            <a:off x="1308735" y="6515100"/>
            <a:ext cx="1488440" cy="368300"/>
          </a:xfrm>
          <a:prstGeom prst="rect">
            <a:avLst/>
          </a:prstGeom>
          <a:noFill/>
        </p:spPr>
        <p:txBody>
          <a:bodyPr wrap="none" rtlCol="0">
            <a:spAutoFit/>
          </a:bodyPr>
          <a:p>
            <a:r>
              <a:rPr lang="en-IN" altLang="en-US">
                <a:latin typeface="Times New Roman" panose="02020603050405020304" charset="0"/>
                <a:cs typeface="Times New Roman" panose="02020603050405020304" charset="0"/>
              </a:rPr>
              <a:t>HOME PAGE</a:t>
            </a:r>
            <a:endParaRPr lang="en-IN" altLang="en-US">
              <a:latin typeface="Times New Roman" panose="02020603050405020304" charset="0"/>
              <a:cs typeface="Times New Roman" panose="02020603050405020304" charset="0"/>
            </a:endParaRPr>
          </a:p>
        </p:txBody>
      </p:sp>
      <p:pic>
        <p:nvPicPr>
          <p:cNvPr id="12" name="Picture 11"/>
          <p:cNvPicPr>
            <a:picLocks noChangeAspect="1"/>
          </p:cNvPicPr>
          <p:nvPr/>
        </p:nvPicPr>
        <p:blipFill>
          <a:blip r:embed="rId4"/>
          <a:stretch>
            <a:fillRect/>
          </a:stretch>
        </p:blipFill>
        <p:spPr>
          <a:xfrm>
            <a:off x="6344285" y="3480435"/>
            <a:ext cx="4857750" cy="2862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349250" y="169545"/>
            <a:ext cx="5989320" cy="3239770"/>
          </a:xfrm>
          <a:prstGeom prst="rect">
            <a:avLst/>
          </a:prstGeom>
        </p:spPr>
      </p:pic>
      <p:sp>
        <p:nvSpPr>
          <p:cNvPr id="7" name="Text Box 6"/>
          <p:cNvSpPr txBox="1"/>
          <p:nvPr/>
        </p:nvSpPr>
        <p:spPr>
          <a:xfrm>
            <a:off x="1492885" y="3509010"/>
            <a:ext cx="2536190" cy="368300"/>
          </a:xfrm>
          <a:prstGeom prst="rect">
            <a:avLst/>
          </a:prstGeom>
          <a:noFill/>
        </p:spPr>
        <p:txBody>
          <a:bodyPr wrap="none" rtlCol="0">
            <a:spAutoFit/>
          </a:bodyPr>
          <a:p>
            <a:pPr algn="l"/>
            <a:r>
              <a:rPr lang="en-IN" altLang="en-US">
                <a:latin typeface="Times New Roman" panose="02020603050405020304" charset="0"/>
                <a:cs typeface="Times New Roman" panose="02020603050405020304" charset="0"/>
                <a:sym typeface="+mn-ea"/>
              </a:rPr>
              <a:t>PREMIUM PLAN PAGE</a:t>
            </a:r>
            <a:endParaRPr lang="en-IN" alt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2"/>
          <a:stretch>
            <a:fillRect/>
          </a:stretch>
        </p:blipFill>
        <p:spPr>
          <a:xfrm>
            <a:off x="6543675" y="180340"/>
            <a:ext cx="5483225" cy="3130550"/>
          </a:xfrm>
          <a:prstGeom prst="rect">
            <a:avLst/>
          </a:prstGeom>
        </p:spPr>
      </p:pic>
      <p:pic>
        <p:nvPicPr>
          <p:cNvPr id="9" name="Picture 8"/>
          <p:cNvPicPr>
            <a:picLocks noChangeAspect="1"/>
          </p:cNvPicPr>
          <p:nvPr/>
        </p:nvPicPr>
        <p:blipFill>
          <a:blip r:embed="rId3"/>
          <a:stretch>
            <a:fillRect/>
          </a:stretch>
        </p:blipFill>
        <p:spPr>
          <a:xfrm>
            <a:off x="349250" y="3877310"/>
            <a:ext cx="5166995" cy="2566035"/>
          </a:xfrm>
          <a:prstGeom prst="rect">
            <a:avLst/>
          </a:prstGeom>
        </p:spPr>
      </p:pic>
      <p:pic>
        <p:nvPicPr>
          <p:cNvPr id="10" name="Picture 9"/>
          <p:cNvPicPr>
            <a:picLocks noChangeAspect="1"/>
          </p:cNvPicPr>
          <p:nvPr/>
        </p:nvPicPr>
        <p:blipFill>
          <a:blip r:embed="rId4"/>
          <a:stretch>
            <a:fillRect/>
          </a:stretch>
        </p:blipFill>
        <p:spPr>
          <a:xfrm>
            <a:off x="5872480" y="3877310"/>
            <a:ext cx="5888355" cy="25133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97840" y="114935"/>
            <a:ext cx="5501640" cy="3195320"/>
          </a:xfrm>
          <a:prstGeom prst="rect">
            <a:avLst/>
          </a:prstGeom>
        </p:spPr>
      </p:pic>
      <p:sp>
        <p:nvSpPr>
          <p:cNvPr id="3" name="Text Box 2"/>
          <p:cNvSpPr txBox="1"/>
          <p:nvPr/>
        </p:nvSpPr>
        <p:spPr>
          <a:xfrm>
            <a:off x="1492250" y="3508375"/>
            <a:ext cx="1982470" cy="368300"/>
          </a:xfrm>
          <a:prstGeom prst="rect">
            <a:avLst/>
          </a:prstGeom>
          <a:noFill/>
        </p:spPr>
        <p:txBody>
          <a:bodyPr wrap="none" rtlCol="0">
            <a:spAutoFit/>
          </a:bodyPr>
          <a:p>
            <a:r>
              <a:rPr lang="en-IN" altLang="en-US">
                <a:latin typeface="Times New Roman" panose="02020603050405020304" charset="0"/>
                <a:cs typeface="Times New Roman" panose="02020603050405020304" charset="0"/>
              </a:rPr>
              <a:t>PHONEPAY PAGE</a:t>
            </a:r>
            <a:endParaRPr lang="en-IN" alt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6272530" y="114935"/>
            <a:ext cx="5501640" cy="3195320"/>
          </a:xfrm>
          <a:prstGeom prst="rect">
            <a:avLst/>
          </a:prstGeom>
        </p:spPr>
      </p:pic>
      <p:sp>
        <p:nvSpPr>
          <p:cNvPr id="5" name="Text Box 4"/>
          <p:cNvSpPr txBox="1"/>
          <p:nvPr/>
        </p:nvSpPr>
        <p:spPr>
          <a:xfrm>
            <a:off x="7429500" y="3508375"/>
            <a:ext cx="762000" cy="368300"/>
          </a:xfrm>
          <a:prstGeom prst="rect">
            <a:avLst/>
          </a:prstGeom>
          <a:noFill/>
        </p:spPr>
        <p:txBody>
          <a:bodyPr wrap="none" rtlCol="0">
            <a:spAutoFit/>
          </a:bodyPr>
          <a:p>
            <a:r>
              <a:rPr lang="en-IN" altLang="en-US">
                <a:latin typeface="Times New Roman" panose="02020603050405020304" charset="0"/>
                <a:cs typeface="Times New Roman" panose="02020603050405020304" charset="0"/>
              </a:rPr>
              <a:t>GPAY</a:t>
            </a:r>
            <a:endParaRPr lang="en-IN" altLang="en-US">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613410" y="3876675"/>
            <a:ext cx="4826000" cy="2098675"/>
          </a:xfrm>
          <a:prstGeom prst="rect">
            <a:avLst/>
          </a:prstGeom>
        </p:spPr>
      </p:pic>
      <p:sp>
        <p:nvSpPr>
          <p:cNvPr id="7" name="Text Box 6"/>
          <p:cNvSpPr txBox="1"/>
          <p:nvPr/>
        </p:nvSpPr>
        <p:spPr>
          <a:xfrm>
            <a:off x="1745615" y="6309995"/>
            <a:ext cx="817880" cy="368300"/>
          </a:xfrm>
          <a:prstGeom prst="rect">
            <a:avLst/>
          </a:prstGeom>
          <a:noFill/>
        </p:spPr>
        <p:txBody>
          <a:bodyPr wrap="none" rtlCol="0">
            <a:spAutoFit/>
          </a:bodyPr>
          <a:p>
            <a:r>
              <a:rPr lang="en-IN" altLang="en-US">
                <a:latin typeface="Times New Roman" panose="02020603050405020304" charset="0"/>
                <a:cs typeface="Times New Roman" panose="02020603050405020304" charset="0"/>
              </a:rPr>
              <a:t>CARD</a:t>
            </a:r>
            <a:endParaRPr lang="en-IN" alt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4"/>
          <a:stretch>
            <a:fillRect/>
          </a:stretch>
        </p:blipFill>
        <p:spPr>
          <a:xfrm>
            <a:off x="6099175" y="3876675"/>
            <a:ext cx="5848350" cy="2232025"/>
          </a:xfrm>
          <a:prstGeom prst="rect">
            <a:avLst/>
          </a:prstGeom>
        </p:spPr>
      </p:pic>
      <p:sp>
        <p:nvSpPr>
          <p:cNvPr id="9" name="Text Box 8"/>
          <p:cNvSpPr txBox="1"/>
          <p:nvPr/>
        </p:nvSpPr>
        <p:spPr>
          <a:xfrm>
            <a:off x="8082915" y="6309995"/>
            <a:ext cx="2247900" cy="368300"/>
          </a:xfrm>
          <a:prstGeom prst="rect">
            <a:avLst/>
          </a:prstGeom>
          <a:noFill/>
        </p:spPr>
        <p:txBody>
          <a:bodyPr wrap="none" rtlCol="0">
            <a:spAutoFit/>
          </a:bodyPr>
          <a:p>
            <a:r>
              <a:rPr lang="en-IN" altLang="en-US">
                <a:latin typeface="Times New Roman" panose="02020603050405020304" charset="0"/>
                <a:cs typeface="Times New Roman" panose="02020603050405020304" charset="0"/>
              </a:rPr>
              <a:t>WEB PLAYER PAGE</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70510" y="398145"/>
            <a:ext cx="5621020" cy="4354195"/>
          </a:xfrm>
          <a:prstGeom prst="rect">
            <a:avLst/>
          </a:prstGeom>
        </p:spPr>
      </p:pic>
      <p:sp>
        <p:nvSpPr>
          <p:cNvPr id="3" name="Text Box 2"/>
          <p:cNvSpPr txBox="1"/>
          <p:nvPr/>
        </p:nvSpPr>
        <p:spPr>
          <a:xfrm>
            <a:off x="1225550" y="4962525"/>
            <a:ext cx="2730500" cy="368300"/>
          </a:xfrm>
          <a:prstGeom prst="rect">
            <a:avLst/>
          </a:prstGeom>
          <a:noFill/>
        </p:spPr>
        <p:txBody>
          <a:bodyPr wrap="none" rtlCol="0">
            <a:spAutoFit/>
          </a:bodyPr>
          <a:p>
            <a:r>
              <a:rPr lang="en-IN" altLang="en-US">
                <a:latin typeface="Times New Roman" panose="02020603050405020304" charset="0"/>
                <a:cs typeface="Times New Roman" panose="02020603050405020304" charset="0"/>
              </a:rPr>
              <a:t>WEB PLAYER PLAYLIST</a:t>
            </a:r>
            <a:endParaRPr lang="en-IN" alt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6104255" y="398145"/>
            <a:ext cx="6003925" cy="4353560"/>
          </a:xfrm>
          <a:prstGeom prst="rect">
            <a:avLst/>
          </a:prstGeom>
        </p:spPr>
      </p:pic>
      <p:sp>
        <p:nvSpPr>
          <p:cNvPr id="6" name="Text Box 5"/>
          <p:cNvSpPr txBox="1"/>
          <p:nvPr/>
        </p:nvSpPr>
        <p:spPr>
          <a:xfrm>
            <a:off x="8056880" y="5029835"/>
            <a:ext cx="2294890" cy="368300"/>
          </a:xfrm>
          <a:prstGeom prst="rect">
            <a:avLst/>
          </a:prstGeom>
          <a:noFill/>
        </p:spPr>
        <p:txBody>
          <a:bodyPr wrap="none" rtlCol="0">
            <a:spAutoFit/>
          </a:bodyPr>
          <a:p>
            <a:pPr algn="l"/>
            <a:r>
              <a:rPr lang="en-IN" altLang="en-US">
                <a:latin typeface="Times New Roman" panose="02020603050405020304" charset="0"/>
                <a:cs typeface="Times New Roman" panose="02020603050405020304" charset="0"/>
                <a:sym typeface="+mn-ea"/>
              </a:rPr>
              <a:t>WEB PLAYER SONG</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87575" y="2206625"/>
            <a:ext cx="7247255" cy="1198880"/>
          </a:xfrm>
          <a:prstGeom prst="rect">
            <a:avLst/>
          </a:prstGeom>
          <a:noFill/>
        </p:spPr>
        <p:txBody>
          <a:bodyPr wrap="square" rtlCol="0">
            <a:spAutoFit/>
          </a:bodyPr>
          <a:p>
            <a:r>
              <a:rPr lang="en-IN" altLang="en-US" sz="7200">
                <a:latin typeface="Times New Roman" panose="02020603050405020304" charset="0"/>
                <a:cs typeface="Times New Roman" panose="02020603050405020304" charset="0"/>
              </a:rPr>
              <a:t>THANK YOU:)</a:t>
            </a:r>
            <a:endParaRPr lang="en-IN" altLang="en-US" sz="7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Agenda</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079500"/>
            <a:ext cx="10515600" cy="5301615"/>
          </a:xfrm>
        </p:spPr>
        <p:txBody>
          <a:bodyPr/>
          <a:p>
            <a:r>
              <a:rPr lang="en-IN" altLang="en-US">
                <a:latin typeface="Times New Roman" panose="02020603050405020304" charset="0"/>
                <a:cs typeface="Times New Roman" panose="02020603050405020304" charset="0"/>
              </a:rPr>
              <a:t>Objective</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Logo</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Abstract</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Uml Diagram</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Main Feautures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Advantages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Software Requirements</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Output</a:t>
            </a:r>
            <a:endParaRPr lang="en-IN" altLang="en-US">
              <a:latin typeface="Times New Roman" panose="02020603050405020304" charset="0"/>
              <a:cs typeface="Times New Roman" panose="02020603050405020304" charset="0"/>
            </a:endParaRPr>
          </a:p>
          <a:p>
            <a:pPr marL="0" indent="0">
              <a:buNone/>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Objectives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The Main Objective of media service provider is to Stream Millions of song in one place for free</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LOGO FOR MY PROJECT</a:t>
            </a:r>
            <a:endParaRPr lang="en-IN" altLang="en-US">
              <a:latin typeface="Times New Roman" panose="02020603050405020304" charset="0"/>
              <a:cs typeface="Times New Roman" panose="02020603050405020304" charset="0"/>
            </a:endParaRPr>
          </a:p>
        </p:txBody>
      </p:sp>
      <p:pic>
        <p:nvPicPr>
          <p:cNvPr id="4" name="Content Placeholder 3" descr="play2"/>
          <p:cNvPicPr>
            <a:picLocks noChangeAspect="1"/>
          </p:cNvPicPr>
          <p:nvPr>
            <p:ph idx="1"/>
          </p:nvPr>
        </p:nvPicPr>
        <p:blipFill>
          <a:blip r:embed="rId1"/>
          <a:stretch>
            <a:fillRect/>
          </a:stretch>
        </p:blipFill>
        <p:spPr>
          <a:xfrm>
            <a:off x="2923540" y="1748155"/>
            <a:ext cx="6343650" cy="422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Media Service Provider is to allow the normal people to stream old music,recent music,to play all gener music</a:t>
            </a:r>
            <a:r>
              <a:rPr lang="en-IN" alt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r>
              <a:rPr lang="en-IN" altLang="en-US">
                <a:latin typeface="Times New Roman" panose="02020603050405020304" charset="0"/>
                <a:cs typeface="Times New Roman" panose="02020603050405020304" charset="0"/>
              </a:rPr>
              <a:t>M</a:t>
            </a:r>
            <a:r>
              <a:rPr lang="en-US">
                <a:latin typeface="Times New Roman" panose="02020603050405020304" charset="0"/>
                <a:cs typeface="Times New Roman" panose="02020603050405020304" charset="0"/>
              </a:rPr>
              <a:t>edia service provider allows user to keep up to date his profile .It’ll also facilitate keeping all the records of users, such as their id, name, mailing address, phone number</a:t>
            </a:r>
            <a:r>
              <a:rPr lang="en-IN" altLang="en-US">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So all the information about an user will be available </a:t>
            </a:r>
            <a:r>
              <a:rPr lang="en-IN" altLang="en-US">
                <a:latin typeface="Times New Roman" panose="02020603050405020304" charset="0"/>
                <a:cs typeface="Times New Roman" panose="02020603050405020304" charset="0"/>
              </a:rPr>
              <a:t>and provide personalized experience</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Abstract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Media service provider can be used by anyone which help us to listen to stream millions of music Achieving this objective is difficult using a manual system as it is not possible to download every songs  and collecting every songs may be very time consuming.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All these problems are solved using this project.Media service provider is a software which is helpful for music lovers as well as the normal people to play our favourite songs,find new music,Listen to songs and albums for free.</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Uml Diagram</a:t>
            </a:r>
            <a:endParaRPr lang="en-IN" altLang="en-US">
              <a:latin typeface="Times New Roman" panose="02020603050405020304" charset="0"/>
              <a:cs typeface="Times New Roman" panose="02020603050405020304" charset="0"/>
            </a:endParaRPr>
          </a:p>
        </p:txBody>
      </p:sp>
      <p:pic>
        <p:nvPicPr>
          <p:cNvPr id="4" name="Content Placeholder 3" descr="musifyuml"/>
          <p:cNvPicPr>
            <a:picLocks noChangeAspect="1"/>
          </p:cNvPicPr>
          <p:nvPr>
            <p:ph idx="1"/>
          </p:nvPr>
        </p:nvPicPr>
        <p:blipFill>
          <a:blip r:embed="rId1"/>
          <a:stretch>
            <a:fillRect/>
          </a:stretch>
        </p:blipFill>
        <p:spPr>
          <a:xfrm>
            <a:off x="1146175" y="1825625"/>
            <a:ext cx="9898380"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Main Feautres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In this Music provider we have an option called premium Account which is used to get some benifits such as ad free,offline mode etc rather than free account</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For that premium Account we have to pay for  months or an year</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Its have different plans and easy payment option</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In addition, It have free web player and we can access it from any device.</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Advantages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latin typeface="Times New Roman" panose="02020603050405020304" charset="0"/>
                <a:cs typeface="Times New Roman" panose="02020603050405020304" charset="0"/>
              </a:rPr>
              <a:t>Stream Millions of Music</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Cost efficient</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Easy payment method</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User Friendly</a:t>
            </a:r>
            <a:endParaRPr lang="en-IN" alt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2365</Words>
  <Application>WPS Presentation</Application>
  <PresentationFormat>Widescreen</PresentationFormat>
  <Paragraphs>87</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Calibri Light</vt:lpstr>
      <vt:lpstr>Microsoft YaHei</vt:lpstr>
      <vt:lpstr>Arial Unicode MS</vt:lpstr>
      <vt:lpstr>Calibri</vt:lpstr>
      <vt:lpstr>Microsoft JhengHei UI</vt:lpstr>
      <vt:lpstr>Default Design</vt:lpstr>
      <vt:lpstr>Media Service Provider	</vt:lpstr>
      <vt:lpstr>Agenda</vt:lpstr>
      <vt:lpstr>Objectives</vt:lpstr>
      <vt:lpstr>PowerPoint 演示文稿</vt:lpstr>
      <vt:lpstr>Introduction</vt:lpstr>
      <vt:lpstr>Abstract</vt:lpstr>
      <vt:lpstr>Uml Diagram</vt:lpstr>
      <vt:lpstr>Main Feautres</vt:lpstr>
      <vt:lpstr>Advantages</vt:lpstr>
      <vt:lpstr>Software Requirements</vt:lpstr>
      <vt:lpstr>Conclusion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Service Provider	</dc:title>
  <dc:creator/>
  <cp:lastModifiedBy>bhavithrabbc</cp:lastModifiedBy>
  <cp:revision>11</cp:revision>
  <dcterms:created xsi:type="dcterms:W3CDTF">2021-09-10T19:41:00Z</dcterms:created>
  <dcterms:modified xsi:type="dcterms:W3CDTF">2021-09-21T17:24:13Z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1033-11.2.0.10296</vt:lpwstr>
  </property>
  <property fmtid="{D5CDD505-2E9C-101B-9397-08002B2CF9AE}" pid="3" name="ICV">
    <vt:lpwstr>ABBCCD1A30964C7494590CC6F07730C8</vt:lpwstr>
  </property>
</Properties>
</file>