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8" r:id="rId5"/>
    <p:sldId id="264" r:id="rId6"/>
    <p:sldId id="257"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002030"/>
          </a:xfrm>
        </p:spPr>
        <p:txBody>
          <a:bodyPr/>
          <a:lstStyle/>
          <a:p>
            <a:r>
              <a:rPr lang="en-IN" altLang="en-US" dirty="0">
                <a:latin typeface="Times New Roman" panose="02020603050405020304" charset="0"/>
                <a:cs typeface="Times New Roman" panose="02020603050405020304" charset="0"/>
              </a:rPr>
              <a:t>Media Service Provider</a:t>
            </a:r>
            <a:r>
              <a:rPr lang="en-IN" altLang="en-US" dirty="0"/>
              <a:t>	</a:t>
            </a:r>
            <a:endParaRPr lang="en-IN" altLang="en-US" dirty="0"/>
          </a:p>
        </p:txBody>
      </p:sp>
      <p:sp>
        <p:nvSpPr>
          <p:cNvPr id="3" name="Subtitle 2"/>
          <p:cNvSpPr>
            <a:spLocks noGrp="1"/>
          </p:cNvSpPr>
          <p:nvPr>
            <p:ph type="subTitle" idx="1"/>
          </p:nvPr>
        </p:nvSpPr>
        <p:spPr>
          <a:xfrm>
            <a:off x="1524000" y="2618740"/>
            <a:ext cx="9144000" cy="2639060"/>
          </a:xfrm>
        </p:spPr>
        <p:txBody>
          <a:bodyPr/>
          <a:lstStyle/>
          <a:p>
            <a:r>
              <a:rPr lang="en-IN" altLang="en-US" sz="3200">
                <a:latin typeface="Times New Roman" panose="02020603050405020304" charset="0"/>
                <a:cs typeface="Times New Roman" panose="02020603050405020304" charset="0"/>
              </a:rPr>
              <a:t>Submitted by:Bhavithra Bharath</a:t>
            </a:r>
            <a:endParaRPr lang="en-IN" altLang="en-US" sz="3200">
              <a:latin typeface="Times New Roman" panose="02020603050405020304" charset="0"/>
              <a:cs typeface="Times New Roman" panose="02020603050405020304" charset="0"/>
            </a:endParaRPr>
          </a:p>
          <a:p>
            <a:r>
              <a:rPr lang="en-IN" altLang="en-US" sz="3200">
                <a:latin typeface="Times New Roman" panose="02020603050405020304" charset="0"/>
                <a:cs typeface="Times New Roman" panose="02020603050405020304" charset="0"/>
              </a:rPr>
              <a:t>Under the guidance of:Amruta Deore</a:t>
            </a:r>
            <a:endParaRPr lang="en-IN" altLang="en-US" sz="3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Music Service Provider can be used by any people to stream millions of music easily. Achieving this objective is difficult using the manual system as the music is scattered, can be redundant, and collecting lot of music may be very time-consuming. All these problems are solved by this project.</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Agenda</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78280"/>
            <a:ext cx="10515600" cy="4699000"/>
          </a:xfrm>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Main Feautures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The Main Objective of media service provider is to Stream Millions of song in one place for free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Media Service Provider is to allow the normal people to stream old music,recent music,favorite artist and to play all gener music in different languages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edia service provider allows user to keep up to date his profile .It’ll also facilitate keeping all the records of users, such as their id, name, mailing address, phone number</a:t>
            </a:r>
            <a:r>
              <a:rPr lang="en-IN" altLang="en-US">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So all the information about an user will be available </a:t>
            </a:r>
            <a:r>
              <a:rPr lang="en-IN" altLang="en-US">
                <a:latin typeface="Times New Roman" panose="02020603050405020304" charset="0"/>
                <a:cs typeface="Times New Roman" panose="02020603050405020304" charset="0"/>
              </a:rPr>
              <a:t>and provide personalized experience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Media service provider can be used by anyone which help us to listen to stream millions of music Achieving this objective is difficult using a manual system as it is not possible to download every songs  and collecting every songs may be very time consuming. All these problems are solved using this project.Media service provider is a software which is helpful for music lovers as well as the normal people to play our favourite songs,find new music,Listen to favourite artists,songs and albums for free.Our Media Service Provider deals with the various activities related to the Music.</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p:txBody>
      </p:sp>
      <p:pic>
        <p:nvPicPr>
          <p:cNvPr id="4" name="Content Placeholder 3" descr="musifyuml"/>
          <p:cNvPicPr>
            <a:picLocks noChangeAspect="1"/>
          </p:cNvPicPr>
          <p:nvPr>
            <p:ph idx="1"/>
          </p:nvPr>
        </p:nvPicPr>
        <p:blipFill>
          <a:blip r:embed="rId1"/>
          <a:stretch>
            <a:fillRect/>
          </a:stretch>
        </p:blipFill>
        <p:spPr>
          <a:xfrm>
            <a:off x="1146175" y="1825625"/>
            <a:ext cx="989838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Main Feautres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In this Music provider we have an option called premium Account which is used to get some benifits such as ad free,offline mode etc rather than free account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For that premium Account we have to pay for  months or an year</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Its have different plans and easy payment option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In addition, It have free web player and we can access it from any device.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Stream Millions of Music</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Cost efficient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Easy payment method</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User Friendly</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365125"/>
            <a:ext cx="10514965" cy="1325880"/>
          </a:xfrm>
        </p:spPr>
        <p:txBody>
          <a:bodyPr>
            <a:normAutofit/>
          </a:bodyPr>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Operating System - Windows 10.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Platform - Notepad++.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Language - HTML,CSS,Javascript.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Files - stylesheet,html.</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2196</Words>
  <Application>WPS Presentation</Application>
  <PresentationFormat>Widescreen</PresentationFormat>
  <Paragraphs>57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Calibri Light</vt:lpstr>
      <vt:lpstr>Microsoft YaHei</vt:lpstr>
      <vt:lpstr>Arial Unicode MS</vt:lpstr>
      <vt:lpstr>Calibri</vt:lpstr>
      <vt:lpstr>Office Theme</vt:lpstr>
      <vt:lpstr>Media Service Provider	</vt:lpstr>
      <vt:lpstr>Agenda</vt:lpstr>
      <vt:lpstr>Objectives</vt:lpstr>
      <vt:lpstr>Introduction</vt:lpstr>
      <vt:lpstr>Abstract</vt:lpstr>
      <vt:lpstr>Uml Diagram</vt:lpstr>
      <vt:lpstr>Main Feautres</vt:lpstr>
      <vt:lpstr>Advantages</vt:lpstr>
      <vt:lpstr>Software Requirements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Service Provider	</dc:title>
  <dc:creator/>
  <cp:lastModifiedBy>bhavi</cp:lastModifiedBy>
  <cp:revision>2</cp:revision>
  <dcterms:created xsi:type="dcterms:W3CDTF">2021-09-10T19:41:00Z</dcterms:created>
  <dcterms:modified xsi:type="dcterms:W3CDTF">2021-09-12T05:06:41Z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