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58" r:id="rId5"/>
    <p:sldId id="264" r:id="rId6"/>
    <p:sldId id="257" r:id="rId7"/>
    <p:sldId id="259" r:id="rId8"/>
    <p:sldId id="260" r:id="rId9"/>
    <p:sldId id="261" r:id="rId10"/>
    <p:sldId id="262" r:id="rId11"/>
    <p:sldId id="263" r:id="rId12"/>
    <p:sldId id="274" r:id="rId13"/>
    <p:sldId id="275"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955" y="208915"/>
            <a:ext cx="11129010" cy="1218565"/>
          </a:xfrm>
        </p:spPr>
        <p:txBody>
          <a:bodyPr/>
          <a:lstStyle/>
          <a:p>
            <a:r>
              <a:rPr lang="en-IN" altLang="en-US" dirty="0">
                <a:latin typeface="Times New Roman" panose="02020603050405020304" charset="0"/>
                <a:cs typeface="Times New Roman" panose="02020603050405020304" charset="0"/>
              </a:rPr>
              <a:t>                           ATM INTERFACE</a:t>
            </a:r>
            <a:endParaRPr lang="en-IN" altLang="en-US"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1524000" y="1428115"/>
            <a:ext cx="9144000" cy="1503045"/>
          </a:xfrm>
        </p:spPr>
        <p:txBody>
          <a:bodyPr/>
          <a:lstStyle/>
          <a:p>
            <a:r>
              <a:rPr lang="en-IN" altLang="en-US" sz="3200">
                <a:latin typeface="Times New Roman" panose="02020603050405020304" charset="0"/>
                <a:cs typeface="Times New Roman" panose="02020603050405020304" charset="0"/>
              </a:rPr>
              <a:t>           Submitted by:Bhavithra Bharath</a:t>
            </a:r>
            <a:endParaRPr lang="en-IN" altLang="en-US" sz="3200">
              <a:latin typeface="Times New Roman" panose="02020603050405020304" charset="0"/>
              <a:cs typeface="Times New Roman" panose="02020603050405020304" charset="0"/>
            </a:endParaRPr>
          </a:p>
          <a:p>
            <a:r>
              <a:rPr lang="en-IN" altLang="en-US" sz="3200">
                <a:latin typeface="Times New Roman" panose="02020603050405020304" charset="0"/>
                <a:cs typeface="Times New Roman" panose="02020603050405020304" charset="0"/>
              </a:rPr>
              <a:t>           Under the guidance of:Amruta Deore</a:t>
            </a:r>
            <a:endParaRPr lang="en-IN" altLang="en-US" sz="32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Conclusion</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buFont typeface="Wingdings" panose="05000000000000000000" charset="0"/>
              <a:buChar char="§"/>
            </a:pPr>
            <a:r>
              <a:rPr lang="en-US">
                <a:latin typeface="Times New Roman" panose="02020603050405020304" charset="0"/>
                <a:cs typeface="Times New Roman" panose="02020603050405020304" charset="0"/>
              </a:rPr>
              <a:t>Automated Teller Machine can be used by any individual who have  Bank account to withdraw,deposit money easily.Achieving this objective is difficult by going bank as  it has long procedure to access our Account  information and may be very time-consuming. All these problems are solved by this project.</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OUTPUT </a:t>
            </a:r>
            <a:endParaRPr lang="en-IN" altLang="en-US">
              <a:latin typeface="Times New Roman" panose="02020603050405020304" charset="0"/>
              <a:cs typeface="Times New Roman" panose="02020603050405020304" charset="0"/>
            </a:endParaRPr>
          </a:p>
        </p:txBody>
      </p:sp>
      <p:pic>
        <p:nvPicPr>
          <p:cNvPr id="4" name="Picture 2"/>
          <p:cNvPicPr>
            <a:picLocks noChangeAspect="1"/>
          </p:cNvPicPr>
          <p:nvPr>
            <p:ph sz="half" idx="1"/>
          </p:nvPr>
        </p:nvPicPr>
        <p:blipFill>
          <a:blip r:embed="rId1"/>
          <a:srcRect l="-7372" t="1914" r="-50983" b="-1914"/>
          <a:stretch>
            <a:fillRect/>
          </a:stretch>
        </p:blipFill>
        <p:spPr>
          <a:xfrm>
            <a:off x="609600" y="773430"/>
            <a:ext cx="5334000" cy="4820285"/>
          </a:xfrm>
          <a:prstGeom prst="rect">
            <a:avLst/>
          </a:prstGeom>
          <a:noFill/>
          <a:ln>
            <a:noFill/>
          </a:ln>
        </p:spPr>
      </p:pic>
      <p:sp>
        <p:nvSpPr>
          <p:cNvPr id="5" name="Text Box 4"/>
          <p:cNvSpPr txBox="1"/>
          <p:nvPr/>
        </p:nvSpPr>
        <p:spPr>
          <a:xfrm>
            <a:off x="868045" y="5593715"/>
            <a:ext cx="2400935" cy="368300"/>
          </a:xfrm>
          <a:prstGeom prst="rect">
            <a:avLst/>
          </a:prstGeom>
          <a:noFill/>
        </p:spPr>
        <p:txBody>
          <a:bodyPr wrap="none" rtlCol="0">
            <a:spAutoFit/>
          </a:bodyPr>
          <a:p>
            <a:r>
              <a:rPr lang="en-IN" altLang="en-US"/>
              <a:t>LOGIN AND WITHDRAW</a:t>
            </a:r>
            <a:endParaRPr lang="en-IN" altLang="en-US"/>
          </a:p>
        </p:txBody>
      </p:sp>
      <p:pic>
        <p:nvPicPr>
          <p:cNvPr id="6" name="Picture 3"/>
          <p:cNvPicPr>
            <a:picLocks noChangeAspect="1"/>
          </p:cNvPicPr>
          <p:nvPr>
            <p:ph sz="half" idx="2"/>
          </p:nvPr>
        </p:nvPicPr>
        <p:blipFill>
          <a:blip r:embed="rId2"/>
          <a:stretch>
            <a:fillRect/>
          </a:stretch>
        </p:blipFill>
        <p:spPr>
          <a:xfrm>
            <a:off x="6141085" y="773430"/>
            <a:ext cx="5181600" cy="4633595"/>
          </a:xfrm>
          <a:prstGeom prst="rect">
            <a:avLst/>
          </a:prstGeom>
          <a:noFill/>
          <a:ln>
            <a:noFill/>
          </a:ln>
        </p:spPr>
      </p:pic>
      <p:sp>
        <p:nvSpPr>
          <p:cNvPr id="7" name="Text Box 6"/>
          <p:cNvSpPr txBox="1"/>
          <p:nvPr/>
        </p:nvSpPr>
        <p:spPr>
          <a:xfrm>
            <a:off x="7537450" y="5593715"/>
            <a:ext cx="2003425" cy="368300"/>
          </a:xfrm>
          <a:prstGeom prst="rect">
            <a:avLst/>
          </a:prstGeom>
          <a:noFill/>
        </p:spPr>
        <p:txBody>
          <a:bodyPr wrap="none" rtlCol="0">
            <a:spAutoFit/>
          </a:bodyPr>
          <a:p>
            <a:r>
              <a:rPr lang="en-IN" altLang="en-US"/>
              <a:t>    DEPOSIT  MONEY</a:t>
            </a:r>
            <a:endParaRPr lang="en-IN" altLang="en-US"/>
          </a:p>
        </p:txBody>
      </p:sp>
    </p:spTree>
  </p:cSld>
  <p:clrMapOvr>
    <a:masterClrMapping/>
  </p:clrMapOvr>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57175"/>
            <a:ext cx="10515600" cy="658495"/>
          </a:xfrm>
        </p:spPr>
        <p:txBody>
          <a:bodyPr>
            <a:normAutofit fontScale="90000"/>
          </a:bodyPr>
          <a:p>
            <a:r>
              <a:rPr lang="en-IN" altLang="en-US">
                <a:latin typeface="Times New Roman" panose="02020603050405020304" charset="0"/>
                <a:cs typeface="Times New Roman" panose="02020603050405020304" charset="0"/>
              </a:rPr>
              <a:t>OUTPUT </a:t>
            </a:r>
            <a:endParaRPr lang="en-IN" altLang="en-US">
              <a:latin typeface="Times New Roman" panose="02020603050405020304" charset="0"/>
              <a:cs typeface="Times New Roman" panose="02020603050405020304" charset="0"/>
            </a:endParaRPr>
          </a:p>
        </p:txBody>
      </p:sp>
      <p:pic>
        <p:nvPicPr>
          <p:cNvPr id="6" name="Picture 4"/>
          <p:cNvPicPr>
            <a:picLocks noChangeAspect="1"/>
          </p:cNvPicPr>
          <p:nvPr>
            <p:ph sz="half" idx="1"/>
          </p:nvPr>
        </p:nvPicPr>
        <p:blipFill>
          <a:blip r:embed="rId1"/>
          <a:stretch>
            <a:fillRect/>
          </a:stretch>
        </p:blipFill>
        <p:spPr>
          <a:xfrm>
            <a:off x="838200" y="915670"/>
            <a:ext cx="4235450" cy="2525395"/>
          </a:xfrm>
          <a:prstGeom prst="rect">
            <a:avLst/>
          </a:prstGeom>
          <a:noFill/>
          <a:ln>
            <a:noFill/>
          </a:ln>
        </p:spPr>
      </p:pic>
      <p:pic>
        <p:nvPicPr>
          <p:cNvPr id="7" name="Picture 5"/>
          <p:cNvPicPr>
            <a:picLocks noChangeAspect="1"/>
          </p:cNvPicPr>
          <p:nvPr>
            <p:ph sz="half" idx="2"/>
          </p:nvPr>
        </p:nvPicPr>
        <p:blipFill>
          <a:blip r:embed="rId2"/>
          <a:stretch>
            <a:fillRect/>
          </a:stretch>
        </p:blipFill>
        <p:spPr>
          <a:xfrm>
            <a:off x="6172200" y="915670"/>
            <a:ext cx="5181600" cy="2525395"/>
          </a:xfrm>
          <a:prstGeom prst="rect">
            <a:avLst/>
          </a:prstGeom>
          <a:noFill/>
          <a:ln>
            <a:noFill/>
          </a:ln>
        </p:spPr>
      </p:pic>
      <p:pic>
        <p:nvPicPr>
          <p:cNvPr id="5" name="Picture 4"/>
          <p:cNvPicPr>
            <a:picLocks noChangeAspect="1"/>
          </p:cNvPicPr>
          <p:nvPr/>
        </p:nvPicPr>
        <p:blipFill>
          <a:blip r:embed="rId3"/>
          <a:srcRect l="25559" t="14772" r="22855" b="28517"/>
          <a:stretch>
            <a:fillRect/>
          </a:stretch>
        </p:blipFill>
        <p:spPr>
          <a:xfrm>
            <a:off x="3758565" y="3582670"/>
            <a:ext cx="4293235" cy="2435860"/>
          </a:xfrm>
          <a:prstGeom prst="rect">
            <a:avLst/>
          </a:prstGeom>
        </p:spPr>
      </p:pic>
      <p:sp>
        <p:nvSpPr>
          <p:cNvPr id="8" name="Text Box 7"/>
          <p:cNvSpPr txBox="1"/>
          <p:nvPr/>
        </p:nvSpPr>
        <p:spPr>
          <a:xfrm>
            <a:off x="1069975" y="3582670"/>
            <a:ext cx="1356995" cy="368300"/>
          </a:xfrm>
          <a:prstGeom prst="rect">
            <a:avLst/>
          </a:prstGeom>
          <a:noFill/>
        </p:spPr>
        <p:txBody>
          <a:bodyPr wrap="none" rtlCol="0">
            <a:spAutoFit/>
          </a:bodyPr>
          <a:p>
            <a:r>
              <a:rPr lang="en-IN" altLang="en-US"/>
              <a:t>CHANGE PIN</a:t>
            </a:r>
            <a:endParaRPr lang="en-IN" altLang="en-US"/>
          </a:p>
        </p:txBody>
      </p:sp>
      <p:sp>
        <p:nvSpPr>
          <p:cNvPr id="9" name="Text Box 8"/>
          <p:cNvSpPr txBox="1"/>
          <p:nvPr/>
        </p:nvSpPr>
        <p:spPr>
          <a:xfrm>
            <a:off x="9104630" y="3582670"/>
            <a:ext cx="1710690" cy="368300"/>
          </a:xfrm>
          <a:prstGeom prst="rect">
            <a:avLst/>
          </a:prstGeom>
          <a:noFill/>
        </p:spPr>
        <p:txBody>
          <a:bodyPr wrap="none" rtlCol="0">
            <a:spAutoFit/>
          </a:bodyPr>
          <a:p>
            <a:r>
              <a:rPr lang="en-IN" altLang="en-US"/>
              <a:t>CHECK BALANCE</a:t>
            </a:r>
            <a:endParaRPr lang="en-IN" altLang="en-US"/>
          </a:p>
        </p:txBody>
      </p:sp>
      <p:sp>
        <p:nvSpPr>
          <p:cNvPr id="10" name="Text Box 9"/>
          <p:cNvSpPr txBox="1"/>
          <p:nvPr/>
        </p:nvSpPr>
        <p:spPr>
          <a:xfrm>
            <a:off x="2049780" y="6344920"/>
            <a:ext cx="5664200" cy="368300"/>
          </a:xfrm>
          <a:prstGeom prst="rect">
            <a:avLst/>
          </a:prstGeom>
          <a:noFill/>
        </p:spPr>
        <p:txBody>
          <a:bodyPr wrap="none" rtlCol="0">
            <a:spAutoFit/>
          </a:bodyPr>
          <a:p>
            <a:r>
              <a:rPr lang="en-IN" altLang="en-US">
                <a:solidFill>
                  <a:schemeClr val="bg1"/>
                </a:solidFill>
              </a:rPr>
              <a:t>UPDATION OF EVERY OPERATON PERFORMED IN DATABASE</a:t>
            </a:r>
            <a:endParaRPr lang="en-I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title"/>
          </p:nvPr>
        </p:nvSpPr>
        <p:spPr>
          <a:xfrm>
            <a:off x="838200" y="365125"/>
            <a:ext cx="10515600" cy="5901055"/>
          </a:xfrm>
        </p:spPr>
        <p:txBody>
          <a:bodyPr/>
          <a:p>
            <a:r>
              <a:rPr lang="en-IN" altLang="en-US"/>
              <a:t>                  </a:t>
            </a:r>
            <a:r>
              <a:rPr lang="en-IN" altLang="en-US" sz="7200">
                <a:latin typeface="Times New Roman" panose="02020603050405020304" charset="0"/>
                <a:cs typeface="Times New Roman" panose="02020603050405020304" charset="0"/>
              </a:rPr>
              <a:t>THANK YOU</a:t>
            </a:r>
            <a:endParaRPr lang="en-IN" altLang="en-US" sz="72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Agenda</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478280"/>
            <a:ext cx="10515600" cy="4699000"/>
          </a:xfrm>
        </p:spPr>
        <p:txBody>
          <a:bodyPr/>
          <a:p>
            <a:r>
              <a:rPr lang="en-IN" altLang="en-US">
                <a:latin typeface="Times New Roman" panose="02020603050405020304" charset="0"/>
                <a:cs typeface="Times New Roman" panose="02020603050405020304" charset="0"/>
              </a:rPr>
              <a:t>Objective</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Introduction</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Abstract</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Uml Diagram</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Main Feautures</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Advantages</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Software Requirements</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Conclusion</a:t>
            </a:r>
            <a:endParaRPr lang="en-IN" altLang="en-US">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Objectives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IN" altLang="en-US">
                <a:latin typeface="Times New Roman" panose="02020603050405020304" charset="0"/>
                <a:cs typeface="Times New Roman" panose="02020603050405020304" charset="0"/>
              </a:rPr>
              <a:t>The Main Objective of Automated Teller Mahine is used to withdraw,deposit money anywhere and at anytime</a:t>
            </a:r>
            <a:endParaRPr lang="en-IN"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Introduction</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buFont typeface="Wingdings" panose="05000000000000000000" charset="0"/>
              <a:buChar char="§"/>
            </a:pPr>
            <a:r>
              <a:rPr lang="en-IN" altLang="en-US">
                <a:latin typeface="Times New Roman" panose="02020603050405020304" charset="0"/>
                <a:cs typeface="Times New Roman" panose="02020603050405020304" charset="0"/>
              </a:rPr>
              <a:t>The objective of Automated Teller Machine allow the user of any Bank Account holder to Withdraw and Deposit Cash anywhere and at anytime.</a:t>
            </a:r>
            <a:endParaRPr lang="en-IN" altLang="en-US">
              <a:latin typeface="Times New Roman" panose="02020603050405020304" charset="0"/>
              <a:cs typeface="Times New Roman" panose="02020603050405020304" charset="0"/>
            </a:endParaRPr>
          </a:p>
          <a:p>
            <a:pPr>
              <a:buFont typeface="Wingdings" panose="05000000000000000000" charset="0"/>
              <a:buChar char="§"/>
            </a:pPr>
            <a:r>
              <a:rPr lang="en-IN" altLang="en-US">
                <a:latin typeface="Times New Roman" panose="02020603050405020304" charset="0"/>
                <a:cs typeface="Times New Roman" panose="02020603050405020304" charset="0"/>
              </a:rPr>
              <a:t>It allows the user details to keep up to date in their Bank Account .It’ll also facilitate keeping all the records of User Account, such as their Pin, Name,Balance details. So all the information about their will be available and Updated in database</a:t>
            </a:r>
            <a:endParaRPr lang="en-IN"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Abstract</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Automated Teller Machine can be used by Any person to withdraw ,Deposit and check Balance in your Bank account anywhere at anytime. Achieving this objective is difficult using a manual system as it needs passbook,Chellan and we have to wait in Bank for long period of time to perform withdraw&amp;Deposit and may be very time consuming. All these problems are solved using this project</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Uml Diagram</a:t>
            </a:r>
            <a:endParaRPr lang="en-IN" altLang="en-US">
              <a:latin typeface="Times New Roman" panose="02020603050405020304" charset="0"/>
              <a:cs typeface="Times New Roman" panose="02020603050405020304" charset="0"/>
            </a:endParaRPr>
          </a:p>
        </p:txBody>
      </p:sp>
      <p:pic>
        <p:nvPicPr>
          <p:cNvPr id="5" name="Content Placeholder 4" descr="ATM"/>
          <p:cNvPicPr>
            <a:picLocks noChangeAspect="1"/>
          </p:cNvPicPr>
          <p:nvPr>
            <p:ph idx="1"/>
          </p:nvPr>
        </p:nvPicPr>
        <p:blipFill>
          <a:blip r:embed="rId1"/>
          <a:stretch>
            <a:fillRect/>
          </a:stretch>
        </p:blipFill>
        <p:spPr>
          <a:xfrm>
            <a:off x="1146175" y="1825625"/>
            <a:ext cx="9898380" cy="43516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Main Feautres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IN" altLang="en-US">
                <a:latin typeface="Times New Roman" panose="02020603050405020304" charset="0"/>
                <a:cs typeface="Times New Roman" panose="02020603050405020304" charset="0"/>
              </a:rPr>
              <a:t>In this ATM machine we have an option called change pin which is used to change our current pin if it is required</a:t>
            </a:r>
            <a:endParaRPr lang="en-IN" altLang="en-US">
              <a:latin typeface="Times New Roman" panose="02020603050405020304" charset="0"/>
              <a:cs typeface="Times New Roman" panose="02020603050405020304" charset="0"/>
            </a:endParaRPr>
          </a:p>
          <a:p>
            <a:pPr marL="0" indent="0">
              <a:buNone/>
            </a:pPr>
            <a:endParaRPr lang="en-IN"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Advantages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buFont typeface="Wingdings" panose="05000000000000000000" charset="0"/>
              <a:buChar char="§"/>
            </a:pPr>
            <a:r>
              <a:rPr lang="en-IN" altLang="en-US">
                <a:latin typeface="Times New Roman" panose="02020603050405020304" charset="0"/>
                <a:cs typeface="Times New Roman" panose="02020603050405020304" charset="0"/>
              </a:rPr>
              <a:t>Easy Access</a:t>
            </a:r>
            <a:endParaRPr lang="en-IN" altLang="en-US">
              <a:latin typeface="Times New Roman" panose="02020603050405020304" charset="0"/>
              <a:cs typeface="Times New Roman" panose="02020603050405020304" charset="0"/>
            </a:endParaRPr>
          </a:p>
          <a:p>
            <a:pPr>
              <a:buFont typeface="Wingdings" panose="05000000000000000000" charset="0"/>
              <a:buChar char="§"/>
            </a:pPr>
            <a:r>
              <a:rPr lang="en-IN" altLang="en-US">
                <a:latin typeface="Times New Roman" panose="02020603050405020304" charset="0"/>
                <a:cs typeface="Times New Roman" panose="02020603050405020304" charset="0"/>
              </a:rPr>
              <a:t>Can use anywhere and at anytime</a:t>
            </a:r>
            <a:endParaRPr lang="en-IN"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835" y="365125"/>
            <a:ext cx="10514965" cy="1325880"/>
          </a:xfrm>
        </p:spPr>
        <p:txBody>
          <a:bodyPr>
            <a:normAutofit/>
          </a:bodyPr>
          <a:p>
            <a:r>
              <a:rPr lang="en-IN" altLang="en-US">
                <a:latin typeface="Times New Roman" panose="02020603050405020304" charset="0"/>
                <a:cs typeface="Times New Roman" panose="02020603050405020304" charset="0"/>
              </a:rPr>
              <a:t>Software Requirements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Operating System - Windows 10.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Platform - </a:t>
            </a:r>
            <a:r>
              <a:rPr lang="en-IN" altLang="en-US">
                <a:latin typeface="Times New Roman" panose="02020603050405020304" charset="0"/>
                <a:cs typeface="Times New Roman" panose="02020603050405020304" charset="0"/>
              </a:rPr>
              <a:t>Eclipse IDE and sqlyog</a:t>
            </a: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Language - </a:t>
            </a:r>
            <a:r>
              <a:rPr lang="en-IN" altLang="en-US">
                <a:latin typeface="Times New Roman" panose="02020603050405020304" charset="0"/>
                <a:cs typeface="Times New Roman" panose="02020603050405020304" charset="0"/>
              </a:rPr>
              <a:t>JAVA and JDBC</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Files - </a:t>
            </a:r>
            <a:r>
              <a:rPr lang="en-IN" altLang="en-US">
                <a:latin typeface="Times New Roman" panose="02020603050405020304" charset="0"/>
                <a:cs typeface="Times New Roman" panose="02020603050405020304" charset="0"/>
              </a:rPr>
              <a:t>JDK file</a:t>
            </a:r>
            <a:endParaRPr lang="en-IN"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1901</Words>
  <Application>WPS Presentation</Application>
  <PresentationFormat>Widescreen</PresentationFormat>
  <Paragraphs>69</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Times New Roman</vt:lpstr>
      <vt:lpstr>Microsoft YaHei</vt:lpstr>
      <vt:lpstr>Arial Unicode MS</vt:lpstr>
      <vt:lpstr>Calibri Light</vt:lpstr>
      <vt:lpstr>Calibri</vt:lpstr>
      <vt:lpstr>Wingdings</vt:lpstr>
      <vt:lpstr>Orange Waves</vt:lpstr>
      <vt:lpstr>ATM INTERFACE</vt:lpstr>
      <vt:lpstr>Agenda</vt:lpstr>
      <vt:lpstr>Objectives</vt:lpstr>
      <vt:lpstr>Introduction</vt:lpstr>
      <vt:lpstr>Abstract</vt:lpstr>
      <vt:lpstr>Uml Diagram</vt:lpstr>
      <vt:lpstr>Main Feautres</vt:lpstr>
      <vt:lpstr>Advantages</vt:lpstr>
      <vt:lpstr>Software Requirements</vt:lpstr>
      <vt:lpstr>Conclusion</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Service Provider	</dc:title>
  <dc:creator/>
  <cp:lastModifiedBy>bhavithrabbc</cp:lastModifiedBy>
  <cp:revision>13</cp:revision>
  <dcterms:created xsi:type="dcterms:W3CDTF">2021-09-10T19:41:00Z</dcterms:created>
  <dcterms:modified xsi:type="dcterms:W3CDTF">2021-10-09T11:51:46Z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1033-11.2.0.10296</vt:lpwstr>
  </property>
  <property fmtid="{D5CDD505-2E9C-101B-9397-08002B2CF9AE}" pid="3" name="ICV">
    <vt:lpwstr>A6BA306B8D314BE39DD72D880379C6AF</vt:lpwstr>
  </property>
</Properties>
</file>