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0" r:id="rId13"/>
    <p:sldId id="272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lip%20kumar\Downloads\bavithra%20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llip%20kumar\Downloads\bavithra%20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[bavithra excel.csv]bavithra excel!PivotTable1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'bavithra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91-4E73-B720-2BF4F56064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91-4E73-B720-2BF4F56064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91-4E73-B720-2BF4F56064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91-4E73-B720-2BF4F56064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91-4E73-B720-2BF4F56064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91-4E73-B720-2BF4F56064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91-4E73-B720-2BF4F56064B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91-4E73-B720-2BF4F56064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91-4E73-B720-2BF4F56064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91-4E73-B720-2BF4F56064BC}"/>
              </c:ext>
            </c:extLst>
          </c:dPt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91-4E73-B720-2BF4F56064BC}"/>
            </c:ext>
          </c:extLst>
        </c:ser>
        <c:ser>
          <c:idx val="1"/>
          <c:order val="1"/>
          <c:tx>
            <c:strRef>
              <c:f>'bavithra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391-4E73-B720-2BF4F56064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391-4E73-B720-2BF4F56064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391-4E73-B720-2BF4F56064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391-4E73-B720-2BF4F56064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391-4E73-B720-2BF4F56064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391-4E73-B720-2BF4F56064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391-4E73-B720-2BF4F56064B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391-4E73-B720-2BF4F56064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391-4E73-B720-2BF4F56064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391-4E73-B720-2BF4F56064BC}"/>
              </c:ext>
            </c:extLst>
          </c:dPt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391-4E73-B720-2BF4F56064BC}"/>
            </c:ext>
          </c:extLst>
        </c:ser>
        <c:ser>
          <c:idx val="2"/>
          <c:order val="2"/>
          <c:tx>
            <c:strRef>
              <c:f>'bavithra excel'!$D$3:$D$4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391-4E73-B720-2BF4F56064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391-4E73-B720-2BF4F56064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391-4E73-B720-2BF4F56064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391-4E73-B720-2BF4F56064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391-4E73-B720-2BF4F56064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391-4E73-B720-2BF4F56064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391-4E73-B720-2BF4F56064B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391-4E73-B720-2BF4F56064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391-4E73-B720-2BF4F56064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391-4E73-B720-2BF4F56064BC}"/>
              </c:ext>
            </c:extLst>
          </c:dPt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391-4E73-B720-2BF4F56064BC}"/>
            </c:ext>
          </c:extLst>
        </c:ser>
        <c:ser>
          <c:idx val="3"/>
          <c:order val="3"/>
          <c:tx>
            <c:strRef>
              <c:f>'bavithra excel'!$E$3:$E$4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391-4E73-B720-2BF4F56064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391-4E73-B720-2BF4F56064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391-4E73-B720-2BF4F56064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391-4E73-B720-2BF4F56064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391-4E73-B720-2BF4F56064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391-4E73-B720-2BF4F56064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391-4E73-B720-2BF4F56064B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391-4E73-B720-2BF4F56064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391-4E73-B720-2BF4F56064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391-4E73-B720-2BF4F56064BC}"/>
              </c:ext>
            </c:extLst>
          </c:dPt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391-4E73-B720-2BF4F560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[bavithra excel.csv]bavithra excel!PivotTable1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0">
                <a:solidFill>
                  <a:schemeClr val="tx1"/>
                </a:solidFill>
              </a:rP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'bavithra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3-4D3F-BD0D-701E6A3A2520}"/>
            </c:ext>
          </c:extLst>
        </c:ser>
        <c:ser>
          <c:idx val="1"/>
          <c:order val="1"/>
          <c:tx>
            <c:strRef>
              <c:f>'bavithra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73-4D3F-BD0D-701E6A3A2520}"/>
            </c:ext>
          </c:extLst>
        </c:ser>
        <c:ser>
          <c:idx val="2"/>
          <c:order val="2"/>
          <c:tx>
            <c:strRef>
              <c:f>'bavithra excel'!$D$3:$D$4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73-4D3F-BD0D-701E6A3A2520}"/>
            </c:ext>
          </c:extLst>
        </c:ser>
        <c:ser>
          <c:idx val="3"/>
          <c:order val="3"/>
          <c:tx>
            <c:strRef>
              <c:f>'bavithra excel'!$E$3:$E$4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'bavithra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'bavithra excel'!$E$5:$E$15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73-4D3F-BD0D-701E6A3A2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526656"/>
        <c:axId val="1356526176"/>
      </c:barChart>
      <c:catAx>
        <c:axId val="13565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526176"/>
        <c:crosses val="autoZero"/>
        <c:auto val="1"/>
        <c:lblAlgn val="ctr"/>
        <c:lblOffset val="100"/>
        <c:noMultiLvlLbl val="0"/>
      </c:catAx>
      <c:valAx>
        <c:axId val="13565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5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37532808398954"/>
          <c:y val="0.38186205890930303"/>
          <c:w val="0.21039603960396039"/>
          <c:h val="0.49926794402963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04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3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98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2443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17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5729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349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891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082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95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80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777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985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015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89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256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261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/>
              <a:t>A.Bavithra</a:t>
            </a:r>
            <a:endParaRPr lang="en-US" sz="2400" dirty="0"/>
          </a:p>
          <a:p>
            <a:r>
              <a:rPr lang="en-US" sz="2400" dirty="0"/>
              <a:t>REGISTER NO    : 312209469</a:t>
            </a:r>
          </a:p>
          <a:p>
            <a:r>
              <a:rPr lang="en-US" sz="2400" dirty="0"/>
              <a:t>DEPARTMENT    : BBM</a:t>
            </a:r>
          </a:p>
          <a:p>
            <a:r>
              <a:rPr lang="en-US" sz="2400" dirty="0"/>
              <a:t>COLLEGE          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194FE-0155-5A48-43F5-C59756C4FFBD}"/>
              </a:ext>
            </a:extLst>
          </p:cNvPr>
          <p:cNvSpPr txBox="1"/>
          <p:nvPr/>
        </p:nvSpPr>
        <p:spPr>
          <a:xfrm>
            <a:off x="914400" y="17526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Data collection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Download the employee dataset from Kaggle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-After the download an Excel sheet will open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-In that sheet we have employee data details which has 26-features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Features collection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 -We are selecting 9-features for our project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 -In that features we have, employee id, employee name, employee type, gender , performance level , employee rating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CFF7-D986-F848-9272-242FF4DB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9E891-C5AF-73C6-7A4D-5648AE57B144}"/>
              </a:ext>
            </a:extLst>
          </p:cNvPr>
          <p:cNvSpPr txBox="1"/>
          <p:nvPr/>
        </p:nvSpPr>
        <p:spPr>
          <a:xfrm>
            <a:off x="609600" y="16764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Data cleaning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-In this method, we clear the empty rows or columns in the sheet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-By selecting the empty rows and clear using conditional formatting tool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Performance level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-Here ,we calculate the performance of the employees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-By using a formula we can calculate the performance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-Using IF formula : </a:t>
            </a:r>
            <a:r>
              <a:rPr lang="en-IN" dirty="0">
                <a:solidFill>
                  <a:srgbClr val="FF0000"/>
                </a:solidFill>
              </a:rPr>
              <a:t>IF(Z8&gt;=5,”VERY HIGH”,Z8&gt;=4,”HIGH”,Z8&gt;=3,”MED”,”TRUE”,”LOW”)</a:t>
            </a:r>
          </a:p>
        </p:txBody>
      </p:sp>
    </p:spTree>
    <p:extLst>
      <p:ext uri="{BB962C8B-B14F-4D97-AF65-F5344CB8AC3E}">
        <p14:creationId xmlns:p14="http://schemas.microsoft.com/office/powerpoint/2010/main" val="358120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71E-230F-F2F3-991D-A33FF8A3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969202" cy="16256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8E8F1-C83E-5CC2-1142-351268341F2D}"/>
              </a:ext>
            </a:extLst>
          </p:cNvPr>
          <p:cNvSpPr txBox="1"/>
          <p:nvPr/>
        </p:nvSpPr>
        <p:spPr>
          <a:xfrm>
            <a:off x="4572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Pivot 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/>
              <a:t>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-After creating the performance level, click on pivot table icon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 -In that an application will appear as row , column, fields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 -Selected the required item and click OK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 -Then using the details create a graph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Summary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-Using this method , we can know the performance level of the employees through graph</a:t>
            </a:r>
            <a:endParaRPr lang="en-IN" dirty="0"/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76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D0F6-05C7-00F7-0E70-8029525B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969202" cy="1066800"/>
          </a:xfrm>
        </p:spPr>
        <p:txBody>
          <a:bodyPr/>
          <a:lstStyle/>
          <a:p>
            <a:r>
              <a:rPr lang="en-IN" sz="4800" dirty="0">
                <a:solidFill>
                  <a:schemeClr val="tx1"/>
                </a:solidFill>
              </a:rPr>
              <a:t>MODELLING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EBF70-FA01-C393-7DF4-2DC5708F9B35}"/>
              </a:ext>
            </a:extLst>
          </p:cNvPr>
          <p:cNvSpPr txBox="1"/>
          <p:nvPr/>
        </p:nvSpPr>
        <p:spPr>
          <a:xfrm>
            <a:off x="381000" y="1371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6B8E80-32ED-99A2-1EAF-5B10669A7825}"/>
              </a:ext>
            </a:extLst>
          </p:cNvPr>
          <p:cNvCxnSpPr/>
          <p:nvPr/>
        </p:nvCxnSpPr>
        <p:spPr>
          <a:xfrm>
            <a:off x="0" y="106680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AE2B1A-8D87-6D19-AE65-3274AC30A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23685"/>
              </p:ext>
            </p:extLst>
          </p:nvPr>
        </p:nvGraphicFramePr>
        <p:xfrm>
          <a:off x="2590800" y="2057399"/>
          <a:ext cx="4800600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63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7411AC-F8A9-7D33-D36D-292DD0B098F4}"/>
              </a:ext>
            </a:extLst>
          </p:cNvPr>
          <p:cNvCxnSpPr/>
          <p:nvPr/>
        </p:nvCxnSpPr>
        <p:spPr>
          <a:xfrm flipV="1">
            <a:off x="0" y="1143634"/>
            <a:ext cx="9677400" cy="7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3512751-A7FF-4A3E-3AEB-C03C09263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33124"/>
              </p:ext>
            </p:extLst>
          </p:nvPr>
        </p:nvGraphicFramePr>
        <p:xfrm>
          <a:off x="2381250" y="1956434"/>
          <a:ext cx="5619750" cy="3606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596668" cy="1295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4F9FA-A323-2D35-812D-EEEBD207762C}"/>
              </a:ext>
            </a:extLst>
          </p:cNvPr>
          <p:cNvCxnSpPr>
            <a:cxnSpLocks/>
          </p:cNvCxnSpPr>
          <p:nvPr/>
        </p:nvCxnSpPr>
        <p:spPr>
          <a:xfrm>
            <a:off x="0" y="1066800"/>
            <a:ext cx="96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17562F-9E95-73D0-C021-54EB33E29A94}"/>
              </a:ext>
            </a:extLst>
          </p:cNvPr>
          <p:cNvSpPr txBox="1"/>
          <p:nvPr/>
        </p:nvSpPr>
        <p:spPr>
          <a:xfrm>
            <a:off x="457200" y="1600200"/>
            <a:ext cx="836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Effective employee performance analysis is crucial for driving organization success. By implementing a standardized evaluation framework, leveraging data analytics and forecasting a culture of constructive feedback. Accurate performance assessments enable informed decision-making , targeted development initiatives and improved employee engagement. A well-designed performance analysis system is important for achieving strategic objectives , enhancing productivity and sustaining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627B91-FC34-6C42-549A-2E561D85BF58}"/>
              </a:ext>
            </a:extLst>
          </p:cNvPr>
          <p:cNvSpPr txBox="1"/>
          <p:nvPr/>
        </p:nvSpPr>
        <p:spPr>
          <a:xfrm>
            <a:off x="1295401" y="1904999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Inconsistent evaluation methods lead to biased performance assessments.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Lack of clear goals and expectations hinders accurate performance measurement.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Insufficient data and analytics make it difficult to identify areas for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Ineffective feedback mechanisms fail to drive employee growth and development.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Absence of standardized performance metrics limits comparability and benchmarking.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0193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comprehensive   fra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mework for evaluating employee performance .The scope includes analyzing job responsibilities, goals and key performance indicators . A combination of quantitative and qualitative approaches will be used to assess performance .The expected outcome is accurate performance assessments and targeted development plans. This will enable data-driven decision-making to enhance organizational efficiency.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C64E-C23D-2D17-A313-0849F8B4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3246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A7EBB-A361-78A9-377D-C00D2324A20A}"/>
              </a:ext>
            </a:extLst>
          </p:cNvPr>
          <p:cNvSpPr txBox="1"/>
          <p:nvPr/>
        </p:nvSpPr>
        <p:spPr>
          <a:xfrm>
            <a:off x="3429000" y="22860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Conditional formatting-missing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Filter-remove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Formula-performance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Pivot-summary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DA0C0-0680-D326-EE4D-27D011B2F572}"/>
              </a:ext>
            </a:extLst>
          </p:cNvPr>
          <p:cNvSpPr txBox="1"/>
          <p:nvPr/>
        </p:nvSpPr>
        <p:spPr>
          <a:xfrm>
            <a:off x="677334" y="1774852"/>
            <a:ext cx="4199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Employee dataset from Kaggle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26-features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We selected 9-features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r>
              <a:rPr lang="en-IN" dirty="0"/>
              <a:t>   -Employee ID number</a:t>
            </a:r>
          </a:p>
          <a:p>
            <a:r>
              <a:rPr lang="en-IN" dirty="0"/>
              <a:t>   -Employee name </a:t>
            </a:r>
          </a:p>
          <a:p>
            <a:r>
              <a:rPr lang="en-IN" dirty="0"/>
              <a:t>   -Employee type</a:t>
            </a:r>
          </a:p>
          <a:p>
            <a:r>
              <a:rPr lang="en-IN" dirty="0"/>
              <a:t>   -Performance level</a:t>
            </a:r>
          </a:p>
          <a:p>
            <a:r>
              <a:rPr lang="en-IN" dirty="0"/>
              <a:t>   -Gender</a:t>
            </a:r>
          </a:p>
          <a:p>
            <a:r>
              <a:rPr lang="en-IN" dirty="0"/>
              <a:t>   -Employee rating number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15470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CFBAF-E417-7CE1-9B98-77583B7E0587}"/>
              </a:ext>
            </a:extLst>
          </p:cNvPr>
          <p:cNvSpPr txBox="1"/>
          <p:nvPr/>
        </p:nvSpPr>
        <p:spPr>
          <a:xfrm>
            <a:off x="1143000" y="187085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this formula we have measured the performance level of employees working in an organization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D2BF7-B684-1AC1-4A50-B246E03FC38A}"/>
              </a:ext>
            </a:extLst>
          </p:cNvPr>
          <p:cNvSpPr txBox="1"/>
          <p:nvPr/>
        </p:nvSpPr>
        <p:spPr>
          <a:xfrm>
            <a:off x="2895600" y="375338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= </a:t>
            </a:r>
            <a:r>
              <a:rPr lang="en-IN" b="1" dirty="0">
                <a:solidFill>
                  <a:srgbClr val="C00000"/>
                </a:solidFill>
              </a:rPr>
              <a:t>IF(Z8&gt;=5,”VERY HIGH”,Z8&gt;=4,”HIGH”,Z3&gt;=3,”MED”,”TRUE”,”LOW”)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592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dillip.a28@outlook.com</cp:lastModifiedBy>
  <cp:revision>21</cp:revision>
  <dcterms:created xsi:type="dcterms:W3CDTF">2024-03-29T15:07:22Z</dcterms:created>
  <dcterms:modified xsi:type="dcterms:W3CDTF">2024-08-31T13:19:15Z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