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7342-48A6-614E-9EFC-F8633930A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856F3-391C-4247-B5EB-167AB6273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953C-31AC-1C4E-85CC-529AB7A3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1817-C5F6-6B42-9C14-1DE6D70A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13DE-7BAA-E247-8084-06B2777C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9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A71B-4012-5341-B481-962001FB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875D2-5E02-8440-ADAA-FBA65D095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FEC1-F3C8-544A-A4C8-3FC3CDED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5BD6-126F-AD49-8F90-7C93E384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906B-8D90-7C48-A440-7BCA3F6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CA51F-2EE5-6A45-8C69-4D3DA43DE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1EE-C3E7-6849-B896-294373E9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D1A3-88A6-F04B-A999-58DA5303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14CD-D252-2745-B6AB-AF1B1B5B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434B-2E81-344D-92D5-52EAD958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2DED-B7B0-E246-9A98-71EE983F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7302-551E-EF40-A860-92FC0DE22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8A31D-2135-8943-8CB8-A70B61AC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0C46-F1E0-8F47-8911-82172B80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C67F-5809-7541-B5B0-13E375CE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117D-BB01-584A-82B1-3EA61109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113B6-F69B-254D-9FB3-82E981AE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8E27-C72D-AC43-8F6B-D6FF7C8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070C-2BE2-C74F-90F9-4EC603E4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E9F5-626F-994B-8B0A-FB83F1F6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AF8F-8D65-3B4A-80A1-6575F8B0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8700-5001-994D-AAAF-A0B051404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7D01F-98EB-DF44-86A2-06DF6973C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9E4FE-D39F-DC4A-B055-BEC8FCD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31212-D103-5E45-97BC-9B71E00C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4C2F-ADC4-4940-9B21-F33A8AC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8DBE-718A-514C-862A-BA030C2E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7826-7BC3-4444-A3F5-1FADA137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95917-E0FC-024F-BB7A-BC16F505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47EA1-2880-AE47-89E0-865DA0071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E3407-19E6-D641-B5CF-712434D3E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EDFAB-73B9-9C4F-82C3-15AE124C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A008-7296-3143-8F59-4FB66E0F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5E71C-A537-A545-90EE-F7A15EF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DB5F-8D00-A849-8E68-6D0CC97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598DC-8C50-E742-8D86-4CF1E4A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59CC7-2BC5-5546-8CBB-9BA0ABF4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2D2ED-37D6-A74C-B3B2-D6A121F0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BA387-3205-C24D-9BAE-210A2A55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A9C54-B7F8-DB4E-ACA7-8383D968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45E79-E853-6B42-8333-1BDC61BA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0A27-CB58-3A4E-BA63-639CEF4E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6D07-12AB-A643-9D21-C5B217D9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96D7-82FD-8F4B-87F1-5DA655DB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DF666-0A93-FE44-8522-1495D46A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835E9-80EF-564A-A20F-75535337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2FF4-008C-1044-A7CC-C62152E6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3221-39E7-4448-AE10-35F95430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CEC73-B5E5-3742-88D2-CFBCB4E8D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C7FFD-B5BF-814D-9FA6-A80A0E95C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548A-81D1-BF48-80A7-E7F08679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D44C9-9012-9C41-A5AB-E000B6BF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192D5-8D34-AA4E-BCE4-173CE8A8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64AB6-45BF-EE43-AAA6-3BF00BFC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0051-6A13-9D4D-9725-F8B69EDA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B7F0-3871-FD4A-87F6-A7D5F88BE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F410-D520-7F42-BE51-34BBCFC24F15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36F7-B250-F144-837F-25E62BAF5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64FE-979A-584B-A56C-7FE69FFF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E9FA-C8BA-5B44-9FD6-A18011D8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CA13D2A-B09D-D74B-98D8-4F6A7CD80A89}"/>
              </a:ext>
            </a:extLst>
          </p:cNvPr>
          <p:cNvSpPr/>
          <p:nvPr/>
        </p:nvSpPr>
        <p:spPr>
          <a:xfrm>
            <a:off x="1607728" y="4451328"/>
            <a:ext cx="7289300" cy="1045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85D611-BF5D-C44C-8208-4674FDFDF2EB}"/>
              </a:ext>
            </a:extLst>
          </p:cNvPr>
          <p:cNvSpPr/>
          <p:nvPr/>
        </p:nvSpPr>
        <p:spPr>
          <a:xfrm>
            <a:off x="3626219" y="4576041"/>
            <a:ext cx="3578355" cy="8279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04C4F-C0EB-484A-995C-6A59126F037F}"/>
              </a:ext>
            </a:extLst>
          </p:cNvPr>
          <p:cNvSpPr/>
          <p:nvPr/>
        </p:nvSpPr>
        <p:spPr>
          <a:xfrm>
            <a:off x="1607729" y="1590260"/>
            <a:ext cx="7289300" cy="1047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745F3B-8780-6243-83E8-66A2B460EAC6}"/>
              </a:ext>
            </a:extLst>
          </p:cNvPr>
          <p:cNvSpPr/>
          <p:nvPr/>
        </p:nvSpPr>
        <p:spPr>
          <a:xfrm>
            <a:off x="1844917" y="1819653"/>
            <a:ext cx="1458854" cy="5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Fetch Repo</a:t>
            </a:r>
          </a:p>
          <a:p>
            <a:pPr algn="ctr"/>
            <a:r>
              <a:rPr lang="en-US" sz="1200" dirty="0"/>
              <a:t>[Task]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860CD3-EEA8-4B48-B9A1-5537E759A8EA}"/>
              </a:ext>
            </a:extLst>
          </p:cNvPr>
          <p:cNvSpPr/>
          <p:nvPr/>
        </p:nvSpPr>
        <p:spPr>
          <a:xfrm>
            <a:off x="3626219" y="1819653"/>
            <a:ext cx="1458854" cy="5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Maven Package</a:t>
            </a:r>
          </a:p>
          <a:p>
            <a:pPr algn="ctr"/>
            <a:r>
              <a:rPr lang="en-US" sz="1200" dirty="0"/>
              <a:t>[Task]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D2FB97-2807-7446-9BA8-6480D33424BB}"/>
              </a:ext>
            </a:extLst>
          </p:cNvPr>
          <p:cNvSpPr/>
          <p:nvPr/>
        </p:nvSpPr>
        <p:spPr>
          <a:xfrm>
            <a:off x="5407521" y="1819653"/>
            <a:ext cx="1458854" cy="5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Buildah</a:t>
            </a:r>
            <a:r>
              <a:rPr lang="en-US" sz="1400" dirty="0"/>
              <a:t> Build</a:t>
            </a:r>
          </a:p>
          <a:p>
            <a:pPr algn="ctr"/>
            <a:r>
              <a:rPr lang="en-US" sz="1200" dirty="0"/>
              <a:t>[Task]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EE4E3B-17B3-7846-9F24-5B49D0461184}"/>
              </a:ext>
            </a:extLst>
          </p:cNvPr>
          <p:cNvSpPr/>
          <p:nvPr/>
        </p:nvSpPr>
        <p:spPr>
          <a:xfrm>
            <a:off x="7188823" y="1819653"/>
            <a:ext cx="1458854" cy="5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Kubectl</a:t>
            </a:r>
            <a:r>
              <a:rPr lang="en-US" sz="1400" dirty="0"/>
              <a:t> Deploy</a:t>
            </a:r>
          </a:p>
          <a:p>
            <a:pPr algn="ctr"/>
            <a:r>
              <a:rPr lang="en-US" sz="1200" dirty="0"/>
              <a:t>[Task]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2E46DB-1E23-9545-BBA4-66023B10370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303771" y="2102918"/>
            <a:ext cx="322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5699F-284E-4542-950E-B9A7FF974EC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085073" y="2102918"/>
            <a:ext cx="322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EEEF7-6F2D-B248-91EF-FE48DD397A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866375" y="2102918"/>
            <a:ext cx="322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00C3D1-2999-CA48-966C-49F5B6C2DC2A}"/>
              </a:ext>
            </a:extLst>
          </p:cNvPr>
          <p:cNvSpPr/>
          <p:nvPr/>
        </p:nvSpPr>
        <p:spPr>
          <a:xfrm>
            <a:off x="1844917" y="4731427"/>
            <a:ext cx="1458854" cy="5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Listener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BE0917F-19F9-ED47-8FB9-766764AD2DDA}"/>
              </a:ext>
            </a:extLst>
          </p:cNvPr>
          <p:cNvSpPr/>
          <p:nvPr/>
        </p:nvSpPr>
        <p:spPr>
          <a:xfrm>
            <a:off x="3787442" y="4731427"/>
            <a:ext cx="1458854" cy="5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Trigger Binding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C46150-A64C-7647-8E82-815D3E3EF2E1}"/>
              </a:ext>
            </a:extLst>
          </p:cNvPr>
          <p:cNvSpPr/>
          <p:nvPr/>
        </p:nvSpPr>
        <p:spPr>
          <a:xfrm>
            <a:off x="5568744" y="4717310"/>
            <a:ext cx="1458854" cy="5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Trigger Template</a:t>
            </a:r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58BD992E-5550-F54D-A764-77549A6BE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74" y="3110684"/>
            <a:ext cx="1632539" cy="9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Programmer male with solid fill">
            <a:extLst>
              <a:ext uri="{FF2B5EF4-FFF2-40B4-BE49-F238E27FC236}">
                <a16:creationId xmlns:a16="http://schemas.microsoft.com/office/drawing/2014/main" id="{4451DECD-FF74-054E-957A-E1EF01DC4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987" y="3110684"/>
            <a:ext cx="686593" cy="68659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4E8D8-D819-2C45-98FE-BF8A72BC8C4D}"/>
              </a:ext>
            </a:extLst>
          </p:cNvPr>
          <p:cNvCxnSpPr>
            <a:cxnSpLocks/>
          </p:cNvCxnSpPr>
          <p:nvPr/>
        </p:nvCxnSpPr>
        <p:spPr>
          <a:xfrm flipV="1">
            <a:off x="1182580" y="3552118"/>
            <a:ext cx="94060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B10534-7C3B-084C-892F-EF27521A5537}"/>
              </a:ext>
            </a:extLst>
          </p:cNvPr>
          <p:cNvSpPr txBox="1"/>
          <p:nvPr/>
        </p:nvSpPr>
        <p:spPr>
          <a:xfrm>
            <a:off x="1156594" y="3209559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1 - git 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075E1A-C111-9143-878D-6BC5A685DCDB}"/>
              </a:ext>
            </a:extLst>
          </p:cNvPr>
          <p:cNvCxnSpPr>
            <a:cxnSpLocks/>
            <a:stCxn id="1026" idx="2"/>
            <a:endCxn id="21" idx="0"/>
          </p:cNvCxnSpPr>
          <p:nvPr/>
        </p:nvCxnSpPr>
        <p:spPr>
          <a:xfrm>
            <a:off x="2574344" y="4013446"/>
            <a:ext cx="0" cy="717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FA0EE5-0E3E-204C-A5E0-653720FAEBB1}"/>
              </a:ext>
            </a:extLst>
          </p:cNvPr>
          <p:cNvSpPr txBox="1"/>
          <p:nvPr/>
        </p:nvSpPr>
        <p:spPr>
          <a:xfrm>
            <a:off x="2572576" y="402758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2 - webhook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B6E5B4-311E-D048-A7E7-73180C01C68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313322" y="4989993"/>
            <a:ext cx="312897" cy="6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A40AFE-20EE-9B4E-AC88-5A31AF42029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407521" y="2749260"/>
            <a:ext cx="7876" cy="1826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Users with solid fill">
            <a:extLst>
              <a:ext uri="{FF2B5EF4-FFF2-40B4-BE49-F238E27FC236}">
                <a16:creationId xmlns:a16="http://schemas.microsoft.com/office/drawing/2014/main" id="{97B41E3F-9220-E241-8752-3E1F7B03B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5522" y="236004"/>
            <a:ext cx="914400" cy="9144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EE9CA0E-2260-C645-A7C8-C243A891DFC3}"/>
              </a:ext>
            </a:extLst>
          </p:cNvPr>
          <p:cNvSpPr/>
          <p:nvPr/>
        </p:nvSpPr>
        <p:spPr>
          <a:xfrm>
            <a:off x="9843543" y="1579024"/>
            <a:ext cx="1815134" cy="1047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D6FFBE-3A00-3140-B091-C8D7C06F488E}"/>
              </a:ext>
            </a:extLst>
          </p:cNvPr>
          <p:cNvSpPr txBox="1"/>
          <p:nvPr/>
        </p:nvSpPr>
        <p:spPr>
          <a:xfrm>
            <a:off x="580838" y="3766457"/>
            <a:ext cx="46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9FEFEE-DF84-664A-905B-4A82D8A70DCF}"/>
              </a:ext>
            </a:extLst>
          </p:cNvPr>
          <p:cNvSpPr txBox="1"/>
          <p:nvPr/>
        </p:nvSpPr>
        <p:spPr>
          <a:xfrm>
            <a:off x="10537545" y="934606"/>
            <a:ext cx="59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Users</a:t>
            </a:r>
          </a:p>
        </p:txBody>
      </p:sp>
      <p:pic>
        <p:nvPicPr>
          <p:cNvPr id="1030" name="Picture 6" descr="Image result for spring boot logo">
            <a:extLst>
              <a:ext uri="{FF2B5EF4-FFF2-40B4-BE49-F238E27FC236}">
                <a16:creationId xmlns:a16="http://schemas.microsoft.com/office/drawing/2014/main" id="{9688B468-6EC1-C642-8A4F-DFA6178D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915" y="1859018"/>
            <a:ext cx="1670691" cy="5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52DAA7-04E6-4E46-B14B-B74472B84DC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24275" y="2091682"/>
            <a:ext cx="1319268" cy="11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1DAECE-B932-3D44-B36E-DCA0DF6FFB2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0832722" y="1242383"/>
            <a:ext cx="0" cy="336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4F90C6E-818B-8842-B131-6A3A42FD75A9}"/>
              </a:ext>
            </a:extLst>
          </p:cNvPr>
          <p:cNvSpPr txBox="1"/>
          <p:nvPr/>
        </p:nvSpPr>
        <p:spPr>
          <a:xfrm>
            <a:off x="5415396" y="335895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3 - </a:t>
            </a:r>
            <a:r>
              <a:rPr lang="en-US" sz="1400" dirty="0" err="1"/>
              <a:t>PipelineRun</a:t>
            </a:r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69D5FB-EFA7-964F-8D00-CBA89C4F6361}"/>
              </a:ext>
            </a:extLst>
          </p:cNvPr>
          <p:cNvCxnSpPr>
            <a:cxnSpLocks/>
            <a:stCxn id="1026" idx="0"/>
            <a:endCxn id="5" idx="2"/>
          </p:cNvCxnSpPr>
          <p:nvPr/>
        </p:nvCxnSpPr>
        <p:spPr>
          <a:xfrm flipV="1">
            <a:off x="2574344" y="2386183"/>
            <a:ext cx="0" cy="724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EBA4777-1569-D04B-B7BC-9DF2368A8CF7}"/>
              </a:ext>
            </a:extLst>
          </p:cNvPr>
          <p:cNvSpPr txBox="1"/>
          <p:nvPr/>
        </p:nvSpPr>
        <p:spPr>
          <a:xfrm>
            <a:off x="2572575" y="271124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4 - git clone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54B96D-7D9C-C348-B009-E62FE1E0705E}"/>
              </a:ext>
            </a:extLst>
          </p:cNvPr>
          <p:cNvSpPr txBox="1"/>
          <p:nvPr/>
        </p:nvSpPr>
        <p:spPr>
          <a:xfrm>
            <a:off x="4890392" y="1218812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5 - Pipeline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7EDE62-4CFF-FF47-8B6E-043D38CBA380}"/>
              </a:ext>
            </a:extLst>
          </p:cNvPr>
          <p:cNvSpPr txBox="1"/>
          <p:nvPr/>
        </p:nvSpPr>
        <p:spPr>
          <a:xfrm>
            <a:off x="8908497" y="1735420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6 - Deploy</a:t>
            </a:r>
          </a:p>
        </p:txBody>
      </p:sp>
    </p:spTree>
    <p:extLst>
      <p:ext uri="{BB962C8B-B14F-4D97-AF65-F5344CB8AC3E}">
        <p14:creationId xmlns:p14="http://schemas.microsoft.com/office/powerpoint/2010/main" val="335593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2021-02-19T02:57:47Z</dcterms:created>
  <dcterms:modified xsi:type="dcterms:W3CDTF">2021-02-19T03:43:30Z</dcterms:modified>
</cp:coreProperties>
</file>