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22" r:id="rId3"/>
    <p:sldId id="415" r:id="rId5"/>
    <p:sldId id="447" r:id="rId6"/>
    <p:sldId id="322" r:id="rId7"/>
    <p:sldId id="448" r:id="rId8"/>
    <p:sldId id="423" r:id="rId9"/>
    <p:sldId id="449" r:id="rId10"/>
    <p:sldId id="450" r:id="rId11"/>
    <p:sldId id="451" r:id="rId12"/>
    <p:sldId id="452" r:id="rId13"/>
    <p:sldId id="453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318" r:id="rId25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8E"/>
    <a:srgbClr val="3178BA"/>
    <a:srgbClr val="53CCEA"/>
    <a:srgbClr val="4DB1E3"/>
    <a:srgbClr val="56BDEC"/>
    <a:srgbClr val="3F80C2"/>
    <a:srgbClr val="41669D"/>
    <a:srgbClr val="8A766B"/>
    <a:srgbClr val="888382"/>
    <a:srgbClr val="2E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>
        <p:scale>
          <a:sx n="66" d="100"/>
          <a:sy n="66" d="100"/>
        </p:scale>
        <p:origin x="-540" y="-1776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7043262" y="0"/>
            <a:ext cx="2099905" cy="215889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179512" y="62753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251520" y="256960"/>
            <a:ext cx="227175" cy="282541"/>
            <a:chOff x="4192069" y="3165475"/>
            <a:chExt cx="2388118" cy="2970134"/>
          </a:xfrm>
        </p:grpSpPr>
        <p:sp>
          <p:nvSpPr>
            <p:cNvPr id="4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1923678"/>
            <a:ext cx="3131840" cy="321982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8.jpe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9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8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Freeform 39"/>
          <p:cNvSpPr/>
          <p:nvPr/>
        </p:nvSpPr>
        <p:spPr bwMode="auto">
          <a:xfrm>
            <a:off x="5452749" y="57582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2643758"/>
            <a:ext cx="34957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姓名：徐同保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班级：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1710C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时间：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年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月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27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日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文本框 22"/>
          <p:cNvSpPr txBox="1"/>
          <p:nvPr/>
        </p:nvSpPr>
        <p:spPr>
          <a:xfrm>
            <a:off x="1568202" y="1258066"/>
            <a:ext cx="46599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项目实战</a:t>
            </a:r>
            <a:endParaRPr lang="en-US" altLang="zh-CN" sz="4000" b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工作总结周汇</a:t>
            </a:r>
            <a:r>
              <a:rPr lang="zh-CN" altLang="en-US" sz="4000" b="1" dirty="0" smtClean="0">
                <a:solidFill>
                  <a:srgbClr val="3178BA"/>
                </a:solidFill>
                <a:cs typeface="+mn-ea"/>
                <a:sym typeface="+mn-lt"/>
              </a:rPr>
              <a:t>报</a:t>
            </a:r>
            <a:endParaRPr lang="zh-CN" altLang="en-US" sz="40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1520" y="274649"/>
            <a:ext cx="2813594" cy="568909"/>
            <a:chOff x="416689" y="1415352"/>
            <a:chExt cx="5537071" cy="1015902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47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83" grpId="0" animBg="1"/>
      <p:bldP spid="184" grpId="0" animBg="1"/>
      <p:bldP spid="185" grpId="0" animBg="1"/>
      <p:bldP spid="208" grpId="0" animBg="1"/>
      <p:bldP spid="16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语法格式：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```js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&lt;button @click="handleLogin"&gt;登录&lt;/button&gt;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methods: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handleLogin()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Api.login({ username: this.username, password: this.password }).then(res =&gt;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})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可以在vue.config.js里写，也可以利用在专高一时所学的知识，搭建后端项目，使用express写接口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r>
              <a:rPr lang="en-US" altLang="zh-CN" sz="1400" dirty="0">
                <a:cs typeface="+mn-ea"/>
                <a:sym typeface="+mn-lt"/>
              </a:rPr>
              <a:t>vue.config.js是vue脚手架的api，会随着项目的启动自动加载。建议安装body-parser解析post请求。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如何写后端接口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首页要做的是用户名输入框自动获取焦点，可以给学生看看百度首页，每次刷新时百度首页的搜索框都会自动获取焦点，这样做对用户来说使用起来很方便！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v-model="username" placeholder="请输入用户名" autofocus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还有一个需要优化的是回车登录。这个也可以举百度的例子，就是用户输入完成后，点击回车键即可搜索</a:t>
            </a:r>
            <a:r>
              <a:rPr lang="zh-CN" altLang="en-US" sz="1400" dirty="0">
                <a:cs typeface="+mn-ea"/>
                <a:sym typeface="+mn-lt"/>
              </a:rPr>
              <a:t>！</a:t>
            </a:r>
            <a:r>
              <a:rPr lang="en-US" altLang="zh-CN" sz="1400" dirty="0">
                <a:cs typeface="+mn-ea"/>
                <a:sym typeface="+mn-lt"/>
              </a:rPr>
              <a:t> 在vue里可以使用.enter修饰keyup事件做到这个功能。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@keyup.enter="handleLogin"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组件化思想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重难点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04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组件化就是把传统的一张大网页拆分成很多小组件，有些组件可以反复使用，有些组件也许只使用一次，拆分成很多组件的目的就是使页面解构更清晰更好维护，也方便多人协作开发一个大项目。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讲解父子组件传值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类型检查和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$emit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05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27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讲解iconfont的用法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讲解iconfont和雪碧图的区别。现场演示登录iconfont网站，并添加眼睛睁开和眼睛闭上的图标，并下载到本地。打开demo页，调试网页，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介绍iconfont的原理。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06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封装</a:t>
            </a:r>
            <a:r>
              <a:rPr lang="en-US" altLang="zh-CN" sz="3600" b="1" dirty="0">
                <a:solidFill>
                  <a:schemeClr val="accent6"/>
                </a:solidFill>
                <a:cs typeface="+mn-ea"/>
                <a:sym typeface="+mn-lt"/>
              </a:rPr>
              <a:t>Icon</a:t>
            </a:r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组件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引入iconfont文件，编写Icon组件。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重点内容：props的类型检查，如何动态绑定class，子组件触发父组件的方法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07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&lt;span :class="[ `icon iconfont icon-${name}` ]" @click="handleClick"&gt;&lt;/span&gt;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简单讲一下，防止学生忘了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3658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复习</a:t>
              </a:r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vue</a:t>
              </a: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脚手架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逐个分析，强调重要性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19754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搭建vue大型项目框架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由浅入深，从简单的入手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2438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制作一级路由页面登录页面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这是重点、难点，必须好好强调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19754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复习vue组件化的思想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animBg="1"/>
      <p:bldP spid="26" grpId="0"/>
      <p:bldP spid="27" grpId="0" animBg="1"/>
      <p:bldP spid="32" grpId="0"/>
      <p:bldP spid="33" grpId="0" animBg="1"/>
      <p:bldP spid="51" grpId="0"/>
      <p:bldP spid="52" grpId="0" animBg="1"/>
      <p:bldP spid="56" grpId="0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export default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props: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name: String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},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methods: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handleClick()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this.$emit('onClick')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登录页很常见，也是常考点。可以扩展一下做个注册，还可做修改密码，登录超时，结合数据库等等高级好玩的技能！一起努力吧！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08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5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9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94985" y="1253178"/>
            <a:ext cx="28823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汇报完毕</a:t>
            </a:r>
            <a:endParaRPr lang="en-US" altLang="zh-CN" sz="4000" b="1" i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 谢谢欣赏</a:t>
            </a:r>
            <a:endParaRPr lang="zh-CN" altLang="en-US" sz="4000" b="1" i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4425" y="2575724"/>
            <a:ext cx="349576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感觉大家！感谢八维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!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1520" y="274649"/>
            <a:ext cx="3096344" cy="640917"/>
            <a:chOff x="416689" y="1415352"/>
            <a:chExt cx="5537071" cy="1015902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基础知识，讲到位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6256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讲解父子组件传值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主流解决方案，不放过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181673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讲解iconfont的用法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结合具体案例，加深理解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122999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封装Icon组件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学而不思则罔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406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总结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bldLvl="0" animBg="1"/>
      <p:bldP spid="26" grpId="0"/>
      <p:bldP spid="27" grpId="0" bldLvl="0" animBg="1"/>
      <p:bldP spid="32" grpId="0"/>
      <p:bldP spid="33" grpId="0" bldLvl="0" animBg="1"/>
      <p:bldP spid="51" grpId="0"/>
      <p:bldP spid="52" grpId="0" bldLvl="0" animBg="1"/>
      <p:bldP spid="56" grpId="0"/>
      <p:bldP spid="5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25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脚手架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学了一个月的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是不是已经忘记了？先从脚手架说起吧！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安装：yarn global add @vue/cli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检查版本：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 -V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创建项目：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 create m-app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4256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01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62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搭建vue大型项目框架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目录结构要规范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02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ṥľïďè"/>
          <p:cNvSpPr/>
          <p:nvPr/>
        </p:nvSpPr>
        <p:spPr bwMode="auto">
          <a:xfrm>
            <a:off x="2485879" y="3068939"/>
            <a:ext cx="3921019" cy="409628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目录结构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îŝḻíḑé"/>
          <p:cNvSpPr/>
          <p:nvPr/>
        </p:nvSpPr>
        <p:spPr>
          <a:xfrm>
            <a:off x="2610972" y="3629798"/>
            <a:ext cx="3921020" cy="13947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api</a:t>
            </a:r>
            <a:r>
              <a:rPr lang="zh-CN" altLang="en-US" sz="1100" dirty="0">
                <a:cs typeface="+mn-ea"/>
                <a:sym typeface="+mn-lt"/>
              </a:rPr>
              <a:t>用于封装</a:t>
            </a:r>
            <a:r>
              <a:rPr lang="en-US" altLang="zh-CN" sz="1100" dirty="0">
                <a:cs typeface="+mn-ea"/>
                <a:sym typeface="+mn-lt"/>
              </a:rPr>
              <a:t>axios</a:t>
            </a:r>
            <a:endParaRPr lang="en-US" altLang="zh-CN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components</a:t>
            </a:r>
            <a:r>
              <a:rPr lang="zh-CN" altLang="en-US" sz="1100" dirty="0">
                <a:cs typeface="+mn-ea"/>
                <a:sym typeface="+mn-lt"/>
              </a:rPr>
              <a:t>放</a:t>
            </a:r>
            <a:r>
              <a:rPr lang="zh-CN" altLang="en-US" sz="1100" dirty="0">
                <a:cs typeface="+mn-ea"/>
                <a:sym typeface="+mn-lt"/>
              </a:rPr>
              <a:t>组件</a:t>
            </a:r>
            <a:endParaRPr lang="zh-CN" altLang="en-US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font</a:t>
            </a:r>
            <a:r>
              <a:rPr lang="zh-CN" altLang="en-US" sz="1100" dirty="0">
                <a:cs typeface="+mn-ea"/>
                <a:sym typeface="+mn-lt"/>
              </a:rPr>
              <a:t>放字体文件</a:t>
            </a:r>
            <a:endParaRPr lang="zh-CN" altLang="en-US" sz="1100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cs typeface="+mn-ea"/>
                <a:sym typeface="+mn-lt"/>
              </a:rPr>
              <a:t>views</a:t>
            </a:r>
            <a:r>
              <a:rPr lang="zh-CN" altLang="en-US" sz="1100" dirty="0">
                <a:cs typeface="+mn-ea"/>
                <a:sym typeface="+mn-lt"/>
              </a:rPr>
              <a:t>放页面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搭建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大型项目框架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目录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746125"/>
            <a:ext cx="1864360" cy="232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制作登录页面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由浅入深，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v-model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03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登录页有两个输入框，分别是用户名和密码。用户在输入框里输入的内容可以通过v-model指令和data进行双向数据绑定。可以带着学生回忆一下在没有vue的时候怎么做这个功能。在react里没有v-model指令，是通过受控组件来做的，两者有什么区别？能否在vue里用受控组件代替v-model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语法格式：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```js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&lt;input v-model="username"&gt;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```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v-model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前后端通信的工具，如何安装axios？添加登录按钮，并绑定登录事件，在登录回调函数里如何获取输入框里的值？获取到值后，使用axios把用户名和密码发送给后端。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第一PPT模板网-WWW.1PPT.COM"/>
  <p:tag name="ISPRING_SCORM_RATE_SLIDES" val="0"/>
  <p:tag name="ISPRING_SCORM_RATE_QUIZZES" val="0"/>
  <p:tag name="ISPRING_SCORM_PASSING_SCORE" val="0.000000"/>
  <p:tag name="ISPRING_ULTRA_SCORM_COURSE_ID" val="62DB99E3-3F8A-41ED-985C-F3688315A0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四批\602689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888382"/>
      </a:dk2>
      <a:lt2>
        <a:srgbClr val="F0F0F0"/>
      </a:lt2>
      <a:accent1>
        <a:srgbClr val="3077B9"/>
      </a:accent1>
      <a:accent2>
        <a:srgbClr val="3077B9"/>
      </a:accent2>
      <a:accent3>
        <a:srgbClr val="3077B9"/>
      </a:accent3>
      <a:accent4>
        <a:srgbClr val="3077B9"/>
      </a:accent4>
      <a:accent5>
        <a:srgbClr val="3077B9"/>
      </a:accent5>
      <a:accent6>
        <a:srgbClr val="3077B9"/>
      </a:accent6>
      <a:hlink>
        <a:srgbClr val="88746A"/>
      </a:hlink>
      <a:folHlink>
        <a:srgbClr val="888382"/>
      </a:folHlink>
    </a:clrScheme>
    <a:fontScheme name="xjbhr1x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全屏显示(16:9)</PresentationFormat>
  <Paragraphs>225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Agency FB</vt:lpstr>
      <vt:lpstr>Yu Gothic UI</vt:lpstr>
      <vt:lpstr>U.S. 101</vt:lpstr>
      <vt:lpstr>Roboto</vt:lpstr>
      <vt:lpstr>Open Sans Light</vt:lpstr>
      <vt:lpstr>Arial Unicode MS</vt:lpstr>
      <vt:lpstr>Calibri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xu</cp:lastModifiedBy>
  <cp:revision>281</cp:revision>
  <dcterms:created xsi:type="dcterms:W3CDTF">2015-12-11T17:46:00Z</dcterms:created>
  <dcterms:modified xsi:type="dcterms:W3CDTF">2020-03-27T03:57:45Z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