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422" r:id="rId3"/>
    <p:sldId id="415" r:id="rId5"/>
    <p:sldId id="447" r:id="rId6"/>
    <p:sldId id="322" r:id="rId7"/>
    <p:sldId id="467" r:id="rId8"/>
    <p:sldId id="448" r:id="rId9"/>
    <p:sldId id="469" r:id="rId10"/>
    <p:sldId id="449" r:id="rId11"/>
    <p:sldId id="450" r:id="rId12"/>
    <p:sldId id="457" r:id="rId13"/>
    <p:sldId id="458" r:id="rId14"/>
    <p:sldId id="459" r:id="rId15"/>
    <p:sldId id="472" r:id="rId16"/>
    <p:sldId id="460" r:id="rId17"/>
    <p:sldId id="479" r:id="rId18"/>
    <p:sldId id="461" r:id="rId19"/>
    <p:sldId id="462" r:id="rId20"/>
    <p:sldId id="464" r:id="rId21"/>
    <p:sldId id="481" r:id="rId22"/>
    <p:sldId id="318" r:id="rId23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C8E"/>
    <a:srgbClr val="3178BA"/>
    <a:srgbClr val="53CCEA"/>
    <a:srgbClr val="4DB1E3"/>
    <a:srgbClr val="56BDEC"/>
    <a:srgbClr val="3F80C2"/>
    <a:srgbClr val="41669D"/>
    <a:srgbClr val="8A766B"/>
    <a:srgbClr val="888382"/>
    <a:srgbClr val="2E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 autoAdjust="0"/>
  </p:normalViewPr>
  <p:slideViewPr>
    <p:cSldViewPr>
      <p:cViewPr>
        <p:scale>
          <a:sx n="66" d="100"/>
          <a:sy n="66" d="100"/>
        </p:scale>
        <p:origin x="-540" y="-1776"/>
      </p:cViewPr>
      <p:guideLst>
        <p:guide orient="horz" pos="16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9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H="1">
            <a:off x="7043262" y="0"/>
            <a:ext cx="2099905" cy="2158897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179512" y="627534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251520" y="256960"/>
            <a:ext cx="227175" cy="282541"/>
            <a:chOff x="4192069" y="3165475"/>
            <a:chExt cx="2388118" cy="2970134"/>
          </a:xfrm>
        </p:grpSpPr>
        <p:sp>
          <p:nvSpPr>
            <p:cNvPr id="4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0" y="1923678"/>
            <a:ext cx="3131840" cy="3219822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3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8.jpeg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40"/>
          <p:cNvSpPr/>
          <p:nvPr/>
        </p:nvSpPr>
        <p:spPr bwMode="auto">
          <a:xfrm>
            <a:off x="3880026" y="1776475"/>
            <a:ext cx="2879725" cy="1870075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3" name="Freeform 47"/>
          <p:cNvSpPr/>
          <p:nvPr/>
        </p:nvSpPr>
        <p:spPr bwMode="auto">
          <a:xfrm>
            <a:off x="1315312" y="3523670"/>
            <a:ext cx="2492748" cy="2126824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9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5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6" name="图片 20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16486" y="4238892"/>
            <a:ext cx="580187" cy="716096"/>
          </a:xfrm>
          <a:prstGeom prst="rect">
            <a:avLst/>
          </a:prstGeom>
        </p:spPr>
      </p:pic>
      <p:sp>
        <p:nvSpPr>
          <p:cNvPr id="18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" name="Freeform 38"/>
          <p:cNvSpPr/>
          <p:nvPr/>
        </p:nvSpPr>
        <p:spPr bwMode="auto">
          <a:xfrm>
            <a:off x="7693776" y="196173"/>
            <a:ext cx="1461572" cy="4947328"/>
          </a:xfrm>
          <a:custGeom>
            <a:avLst/>
            <a:gdLst>
              <a:gd name="T0" fmla="*/ 717 w 717"/>
              <a:gd name="T1" fmla="*/ 185 h 2427"/>
              <a:gd name="T2" fmla="*/ 0 w 717"/>
              <a:gd name="T3" fmla="*/ 0 h 2427"/>
              <a:gd name="T4" fmla="*/ 717 w 717"/>
              <a:gd name="T5" fmla="*/ 2427 h 2427"/>
              <a:gd name="T6" fmla="*/ 717 w 717"/>
              <a:gd name="T7" fmla="*/ 1306 h 2427"/>
              <a:gd name="T8" fmla="*/ 717 w 717"/>
              <a:gd name="T9" fmla="*/ 185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2427">
                <a:moveTo>
                  <a:pt x="717" y="185"/>
                </a:moveTo>
                <a:lnTo>
                  <a:pt x="0" y="0"/>
                </a:lnTo>
                <a:lnTo>
                  <a:pt x="717" y="2427"/>
                </a:lnTo>
                <a:lnTo>
                  <a:pt x="717" y="1306"/>
                </a:lnTo>
                <a:lnTo>
                  <a:pt x="717" y="185"/>
                </a:lnTo>
                <a:close/>
              </a:path>
            </a:pathLst>
          </a:custGeom>
          <a:gradFill>
            <a:gsLst>
              <a:gs pos="0">
                <a:srgbClr val="56BDEC"/>
              </a:gs>
              <a:gs pos="100000">
                <a:srgbClr val="123C8E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Freeform 39"/>
          <p:cNvSpPr/>
          <p:nvPr/>
        </p:nvSpPr>
        <p:spPr bwMode="auto">
          <a:xfrm>
            <a:off x="5452749" y="57582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8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51720" y="2643758"/>
            <a:ext cx="3495762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姓名：徐同保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班级：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1711A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时间：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2020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年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5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月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11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日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380761" y="3409069"/>
            <a:ext cx="432048" cy="432048"/>
            <a:chOff x="8028384" y="3278799"/>
            <a:chExt cx="432048" cy="432048"/>
          </a:xfrm>
        </p:grpSpPr>
        <p:sp>
          <p:nvSpPr>
            <p:cNvPr id="32" name="椭圆 31"/>
            <p:cNvSpPr/>
            <p:nvPr/>
          </p:nvSpPr>
          <p:spPr>
            <a:xfrm>
              <a:off x="8028384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call-center-worker-with-headset_46010"/>
            <p:cNvSpPr>
              <a:spLocks noChangeAspect="1"/>
            </p:cNvSpPr>
            <p:nvPr/>
          </p:nvSpPr>
          <p:spPr bwMode="auto">
            <a:xfrm>
              <a:off x="8124305" y="3377101"/>
              <a:ext cx="240206" cy="235445"/>
            </a:xfrm>
            <a:custGeom>
              <a:avLst/>
              <a:gdLst>
                <a:gd name="T0" fmla="*/ 3439 w 8160"/>
                <a:gd name="T1" fmla="*/ 4406 h 8010"/>
                <a:gd name="T2" fmla="*/ 3020 w 8160"/>
                <a:gd name="T3" fmla="*/ 4825 h 8010"/>
                <a:gd name="T4" fmla="*/ 2601 w 8160"/>
                <a:gd name="T5" fmla="*/ 4406 h 8010"/>
                <a:gd name="T6" fmla="*/ 3020 w 8160"/>
                <a:gd name="T7" fmla="*/ 3987 h 8010"/>
                <a:gd name="T8" fmla="*/ 3439 w 8160"/>
                <a:gd name="T9" fmla="*/ 4406 h 8010"/>
                <a:gd name="T10" fmla="*/ 5140 w 8160"/>
                <a:gd name="T11" fmla="*/ 3987 h 8010"/>
                <a:gd name="T12" fmla="*/ 4721 w 8160"/>
                <a:gd name="T13" fmla="*/ 4406 h 8010"/>
                <a:gd name="T14" fmla="*/ 5140 w 8160"/>
                <a:gd name="T15" fmla="*/ 4825 h 8010"/>
                <a:gd name="T16" fmla="*/ 5559 w 8160"/>
                <a:gd name="T17" fmla="*/ 4406 h 8010"/>
                <a:gd name="T18" fmla="*/ 5140 w 8160"/>
                <a:gd name="T19" fmla="*/ 3987 h 8010"/>
                <a:gd name="T20" fmla="*/ 8160 w 8160"/>
                <a:gd name="T21" fmla="*/ 4172 h 8010"/>
                <a:gd name="T22" fmla="*/ 8160 w 8160"/>
                <a:gd name="T23" fmla="*/ 4969 h 8010"/>
                <a:gd name="T24" fmla="*/ 7436 w 8160"/>
                <a:gd name="T25" fmla="*/ 5693 h 8010"/>
                <a:gd name="T26" fmla="*/ 6911 w 8160"/>
                <a:gd name="T27" fmla="*/ 5693 h 8010"/>
                <a:gd name="T28" fmla="*/ 4080 w 8160"/>
                <a:gd name="T29" fmla="*/ 8010 h 8010"/>
                <a:gd name="T30" fmla="*/ 1249 w 8160"/>
                <a:gd name="T31" fmla="*/ 5692 h 8010"/>
                <a:gd name="T32" fmla="*/ 724 w 8160"/>
                <a:gd name="T33" fmla="*/ 5692 h 8010"/>
                <a:gd name="T34" fmla="*/ 0 w 8160"/>
                <a:gd name="T35" fmla="*/ 4969 h 8010"/>
                <a:gd name="T36" fmla="*/ 0 w 8160"/>
                <a:gd name="T37" fmla="*/ 4172 h 8010"/>
                <a:gd name="T38" fmla="*/ 379 w 8160"/>
                <a:gd name="T39" fmla="*/ 3536 h 8010"/>
                <a:gd name="T40" fmla="*/ 1360 w 8160"/>
                <a:gd name="T41" fmla="*/ 912 h 8010"/>
                <a:gd name="T42" fmla="*/ 4080 w 8160"/>
                <a:gd name="T43" fmla="*/ 0 h 8010"/>
                <a:gd name="T44" fmla="*/ 6800 w 8160"/>
                <a:gd name="T45" fmla="*/ 912 h 8010"/>
                <a:gd name="T46" fmla="*/ 7781 w 8160"/>
                <a:gd name="T47" fmla="*/ 3536 h 8010"/>
                <a:gd name="T48" fmla="*/ 8160 w 8160"/>
                <a:gd name="T49" fmla="*/ 4172 h 8010"/>
                <a:gd name="T50" fmla="*/ 6628 w 8160"/>
                <a:gd name="T51" fmla="*/ 4409 h 8010"/>
                <a:gd name="T52" fmla="*/ 6604 w 8160"/>
                <a:gd name="T53" fmla="*/ 3878 h 8010"/>
                <a:gd name="T54" fmla="*/ 4964 w 8160"/>
                <a:gd name="T55" fmla="*/ 3278 h 8010"/>
                <a:gd name="T56" fmla="*/ 5195 w 8160"/>
                <a:gd name="T57" fmla="*/ 3718 h 8010"/>
                <a:gd name="T58" fmla="*/ 3190 w 8160"/>
                <a:gd name="T59" fmla="*/ 2652 h 8010"/>
                <a:gd name="T60" fmla="*/ 3089 w 8160"/>
                <a:gd name="T61" fmla="*/ 2527 h 8010"/>
                <a:gd name="T62" fmla="*/ 3088 w 8160"/>
                <a:gd name="T63" fmla="*/ 2526 h 8010"/>
                <a:gd name="T64" fmla="*/ 3088 w 8160"/>
                <a:gd name="T65" fmla="*/ 2526 h 8010"/>
                <a:gd name="T66" fmla="*/ 2926 w 8160"/>
                <a:gd name="T67" fmla="*/ 2375 h 8010"/>
                <a:gd name="T68" fmla="*/ 1540 w 8160"/>
                <a:gd name="T69" fmla="*/ 4101 h 8010"/>
                <a:gd name="T70" fmla="*/ 1532 w 8160"/>
                <a:gd name="T71" fmla="*/ 4409 h 8010"/>
                <a:gd name="T72" fmla="*/ 1702 w 8160"/>
                <a:gd name="T73" fmla="*/ 5464 h 8010"/>
                <a:gd name="T74" fmla="*/ 3363 w 8160"/>
                <a:gd name="T75" fmla="*/ 6125 h 8010"/>
                <a:gd name="T76" fmla="*/ 4005 w 8160"/>
                <a:gd name="T77" fmla="*/ 5829 h 8010"/>
                <a:gd name="T78" fmla="*/ 4708 w 8160"/>
                <a:gd name="T79" fmla="*/ 6328 h 8010"/>
                <a:gd name="T80" fmla="*/ 4005 w 8160"/>
                <a:gd name="T81" fmla="*/ 6827 h 8010"/>
                <a:gd name="T82" fmla="*/ 3350 w 8160"/>
                <a:gd name="T83" fmla="*/ 6508 h 8010"/>
                <a:gd name="T84" fmla="*/ 2080 w 8160"/>
                <a:gd name="T85" fmla="*/ 6223 h 8010"/>
                <a:gd name="T86" fmla="*/ 4080 w 8160"/>
                <a:gd name="T87" fmla="*/ 7504 h 8010"/>
                <a:gd name="T88" fmla="*/ 6628 w 8160"/>
                <a:gd name="T89" fmla="*/ 4409 h 8010"/>
                <a:gd name="T90" fmla="*/ 7345 w 8160"/>
                <a:gd name="T91" fmla="*/ 3449 h 8010"/>
                <a:gd name="T92" fmla="*/ 4080 w 8160"/>
                <a:gd name="T93" fmla="*/ 434 h 8010"/>
                <a:gd name="T94" fmla="*/ 815 w 8160"/>
                <a:gd name="T95" fmla="*/ 3449 h 8010"/>
                <a:gd name="T96" fmla="*/ 1094 w 8160"/>
                <a:gd name="T97" fmla="*/ 3449 h 8010"/>
                <a:gd name="T98" fmla="*/ 1738 w 8160"/>
                <a:gd name="T99" fmla="*/ 1816 h 8010"/>
                <a:gd name="T100" fmla="*/ 4080 w 8160"/>
                <a:gd name="T101" fmla="*/ 807 h 8010"/>
                <a:gd name="T102" fmla="*/ 6422 w 8160"/>
                <a:gd name="T103" fmla="*/ 1816 h 8010"/>
                <a:gd name="T104" fmla="*/ 7066 w 8160"/>
                <a:gd name="T105" fmla="*/ 3449 h 8010"/>
                <a:gd name="T106" fmla="*/ 7345 w 8160"/>
                <a:gd name="T107" fmla="*/ 3449 h 8010"/>
                <a:gd name="T108" fmla="*/ 7345 w 8160"/>
                <a:gd name="T109" fmla="*/ 3449 h 8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0" h="8010">
                  <a:moveTo>
                    <a:pt x="3439" y="4406"/>
                  </a:moveTo>
                  <a:cubicBezTo>
                    <a:pt x="3439" y="4637"/>
                    <a:pt x="3252" y="4825"/>
                    <a:pt x="3020" y="4825"/>
                  </a:cubicBezTo>
                  <a:cubicBezTo>
                    <a:pt x="2789" y="4825"/>
                    <a:pt x="2601" y="4637"/>
                    <a:pt x="2601" y="4406"/>
                  </a:cubicBezTo>
                  <a:cubicBezTo>
                    <a:pt x="2601" y="4175"/>
                    <a:pt x="2789" y="3987"/>
                    <a:pt x="3020" y="3987"/>
                  </a:cubicBezTo>
                  <a:cubicBezTo>
                    <a:pt x="3252" y="3987"/>
                    <a:pt x="3439" y="4175"/>
                    <a:pt x="3439" y="4406"/>
                  </a:cubicBezTo>
                  <a:close/>
                  <a:moveTo>
                    <a:pt x="5140" y="3987"/>
                  </a:moveTo>
                  <a:cubicBezTo>
                    <a:pt x="4908" y="3987"/>
                    <a:pt x="4721" y="4175"/>
                    <a:pt x="4721" y="4406"/>
                  </a:cubicBezTo>
                  <a:cubicBezTo>
                    <a:pt x="4721" y="4637"/>
                    <a:pt x="4908" y="4825"/>
                    <a:pt x="5140" y="4825"/>
                  </a:cubicBezTo>
                  <a:cubicBezTo>
                    <a:pt x="5371" y="4825"/>
                    <a:pt x="5559" y="4637"/>
                    <a:pt x="5559" y="4406"/>
                  </a:cubicBezTo>
                  <a:cubicBezTo>
                    <a:pt x="5559" y="4175"/>
                    <a:pt x="5371" y="3987"/>
                    <a:pt x="5140" y="3987"/>
                  </a:cubicBezTo>
                  <a:close/>
                  <a:moveTo>
                    <a:pt x="8160" y="4172"/>
                  </a:moveTo>
                  <a:lnTo>
                    <a:pt x="8160" y="4969"/>
                  </a:lnTo>
                  <a:cubicBezTo>
                    <a:pt x="8160" y="5368"/>
                    <a:pt x="7836" y="5693"/>
                    <a:pt x="7436" y="5693"/>
                  </a:cubicBezTo>
                  <a:lnTo>
                    <a:pt x="6911" y="5693"/>
                  </a:lnTo>
                  <a:cubicBezTo>
                    <a:pt x="6390" y="7138"/>
                    <a:pt x="5061" y="8010"/>
                    <a:pt x="4080" y="8010"/>
                  </a:cubicBezTo>
                  <a:cubicBezTo>
                    <a:pt x="3099" y="8010"/>
                    <a:pt x="1770" y="7138"/>
                    <a:pt x="1249" y="5692"/>
                  </a:cubicBezTo>
                  <a:lnTo>
                    <a:pt x="724" y="5692"/>
                  </a:lnTo>
                  <a:cubicBezTo>
                    <a:pt x="324" y="5692"/>
                    <a:pt x="0" y="5368"/>
                    <a:pt x="0" y="4969"/>
                  </a:cubicBezTo>
                  <a:lnTo>
                    <a:pt x="0" y="4172"/>
                  </a:lnTo>
                  <a:cubicBezTo>
                    <a:pt x="0" y="3897"/>
                    <a:pt x="153" y="3658"/>
                    <a:pt x="379" y="3536"/>
                  </a:cubicBezTo>
                  <a:cubicBezTo>
                    <a:pt x="387" y="2405"/>
                    <a:pt x="717" y="1522"/>
                    <a:pt x="1360" y="912"/>
                  </a:cubicBezTo>
                  <a:cubicBezTo>
                    <a:pt x="1999" y="307"/>
                    <a:pt x="2914" y="0"/>
                    <a:pt x="4080" y="0"/>
                  </a:cubicBezTo>
                  <a:cubicBezTo>
                    <a:pt x="5246" y="0"/>
                    <a:pt x="6161" y="307"/>
                    <a:pt x="6800" y="912"/>
                  </a:cubicBezTo>
                  <a:cubicBezTo>
                    <a:pt x="7443" y="1522"/>
                    <a:pt x="7773" y="2405"/>
                    <a:pt x="7781" y="3536"/>
                  </a:cubicBezTo>
                  <a:cubicBezTo>
                    <a:pt x="8007" y="3658"/>
                    <a:pt x="8160" y="3897"/>
                    <a:pt x="8160" y="4172"/>
                  </a:cubicBezTo>
                  <a:close/>
                  <a:moveTo>
                    <a:pt x="6628" y="4409"/>
                  </a:moveTo>
                  <a:cubicBezTo>
                    <a:pt x="6628" y="4222"/>
                    <a:pt x="6618" y="4047"/>
                    <a:pt x="6604" y="3878"/>
                  </a:cubicBezTo>
                  <a:cubicBezTo>
                    <a:pt x="6283" y="3584"/>
                    <a:pt x="5700" y="3361"/>
                    <a:pt x="4964" y="3278"/>
                  </a:cubicBezTo>
                  <a:cubicBezTo>
                    <a:pt x="5061" y="3387"/>
                    <a:pt x="5144" y="3530"/>
                    <a:pt x="5195" y="3718"/>
                  </a:cubicBezTo>
                  <a:cubicBezTo>
                    <a:pt x="4744" y="3363"/>
                    <a:pt x="3859" y="3447"/>
                    <a:pt x="3190" y="2652"/>
                  </a:cubicBezTo>
                  <a:cubicBezTo>
                    <a:pt x="3151" y="2608"/>
                    <a:pt x="3118" y="2566"/>
                    <a:pt x="3089" y="2527"/>
                  </a:cubicBezTo>
                  <a:cubicBezTo>
                    <a:pt x="3089" y="2526"/>
                    <a:pt x="3089" y="2526"/>
                    <a:pt x="3088" y="2526"/>
                  </a:cubicBezTo>
                  <a:lnTo>
                    <a:pt x="3088" y="2526"/>
                  </a:lnTo>
                  <a:cubicBezTo>
                    <a:pt x="2969" y="2365"/>
                    <a:pt x="2929" y="2269"/>
                    <a:pt x="2926" y="2375"/>
                  </a:cubicBezTo>
                  <a:cubicBezTo>
                    <a:pt x="2907" y="3288"/>
                    <a:pt x="2259" y="4000"/>
                    <a:pt x="1540" y="4101"/>
                  </a:cubicBezTo>
                  <a:cubicBezTo>
                    <a:pt x="1536" y="4201"/>
                    <a:pt x="1532" y="4303"/>
                    <a:pt x="1532" y="4409"/>
                  </a:cubicBezTo>
                  <a:cubicBezTo>
                    <a:pt x="1532" y="4795"/>
                    <a:pt x="1595" y="5147"/>
                    <a:pt x="1702" y="5464"/>
                  </a:cubicBezTo>
                  <a:cubicBezTo>
                    <a:pt x="2106" y="5951"/>
                    <a:pt x="2773" y="6089"/>
                    <a:pt x="3363" y="6125"/>
                  </a:cubicBezTo>
                  <a:cubicBezTo>
                    <a:pt x="3473" y="5951"/>
                    <a:pt x="3719" y="5829"/>
                    <a:pt x="4005" y="5829"/>
                  </a:cubicBezTo>
                  <a:cubicBezTo>
                    <a:pt x="4393" y="5829"/>
                    <a:pt x="4708" y="6052"/>
                    <a:pt x="4708" y="6328"/>
                  </a:cubicBezTo>
                  <a:cubicBezTo>
                    <a:pt x="4708" y="6603"/>
                    <a:pt x="4393" y="6827"/>
                    <a:pt x="4005" y="6827"/>
                  </a:cubicBezTo>
                  <a:cubicBezTo>
                    <a:pt x="3707" y="6827"/>
                    <a:pt x="3452" y="6694"/>
                    <a:pt x="3350" y="6508"/>
                  </a:cubicBezTo>
                  <a:cubicBezTo>
                    <a:pt x="2938" y="6484"/>
                    <a:pt x="2484" y="6414"/>
                    <a:pt x="2080" y="6223"/>
                  </a:cubicBezTo>
                  <a:cubicBezTo>
                    <a:pt x="2648" y="7061"/>
                    <a:pt x="3530" y="7504"/>
                    <a:pt x="4080" y="7504"/>
                  </a:cubicBezTo>
                  <a:cubicBezTo>
                    <a:pt x="4945" y="7504"/>
                    <a:pt x="6628" y="6411"/>
                    <a:pt x="6628" y="4409"/>
                  </a:cubicBezTo>
                  <a:close/>
                  <a:moveTo>
                    <a:pt x="7345" y="3449"/>
                  </a:moveTo>
                  <a:cubicBezTo>
                    <a:pt x="7299" y="1476"/>
                    <a:pt x="6173" y="434"/>
                    <a:pt x="4080" y="434"/>
                  </a:cubicBezTo>
                  <a:cubicBezTo>
                    <a:pt x="1987" y="434"/>
                    <a:pt x="861" y="1476"/>
                    <a:pt x="815" y="3449"/>
                  </a:cubicBezTo>
                  <a:lnTo>
                    <a:pt x="1094" y="3449"/>
                  </a:lnTo>
                  <a:cubicBezTo>
                    <a:pt x="1196" y="2784"/>
                    <a:pt x="1411" y="2237"/>
                    <a:pt x="1738" y="1816"/>
                  </a:cubicBezTo>
                  <a:cubicBezTo>
                    <a:pt x="2258" y="1146"/>
                    <a:pt x="3046" y="807"/>
                    <a:pt x="4080" y="807"/>
                  </a:cubicBezTo>
                  <a:cubicBezTo>
                    <a:pt x="5114" y="807"/>
                    <a:pt x="5902" y="1146"/>
                    <a:pt x="6422" y="1816"/>
                  </a:cubicBezTo>
                  <a:cubicBezTo>
                    <a:pt x="6749" y="2237"/>
                    <a:pt x="6964" y="2784"/>
                    <a:pt x="7066" y="3449"/>
                  </a:cubicBezTo>
                  <a:lnTo>
                    <a:pt x="7345" y="3449"/>
                  </a:lnTo>
                  <a:lnTo>
                    <a:pt x="7345" y="3449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9140" y="3409069"/>
            <a:ext cx="432048" cy="432048"/>
            <a:chOff x="7500415" y="3278799"/>
            <a:chExt cx="432048" cy="432048"/>
          </a:xfrm>
        </p:grpSpPr>
        <p:sp>
          <p:nvSpPr>
            <p:cNvPr id="35" name="椭圆 34"/>
            <p:cNvSpPr/>
            <p:nvPr/>
          </p:nvSpPr>
          <p:spPr>
            <a:xfrm>
              <a:off x="7500415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call-center-worker-with-headset_46010"/>
            <p:cNvSpPr>
              <a:spLocks noChangeAspect="1"/>
            </p:cNvSpPr>
            <p:nvPr/>
          </p:nvSpPr>
          <p:spPr bwMode="auto">
            <a:xfrm>
              <a:off x="7611135" y="3374720"/>
              <a:ext cx="210608" cy="240206"/>
            </a:xfrm>
            <a:custGeom>
              <a:avLst/>
              <a:gdLst>
                <a:gd name="connsiteX0" fmla="*/ 172709 w 530849"/>
                <a:gd name="connsiteY0" fmla="*/ 360519 h 605451"/>
                <a:gd name="connsiteX1" fmla="*/ 222665 w 530849"/>
                <a:gd name="connsiteY1" fmla="*/ 518492 h 605451"/>
                <a:gd name="connsiteX2" fmla="*/ 229536 w 530849"/>
                <a:gd name="connsiteY2" fmla="*/ 539907 h 605451"/>
                <a:gd name="connsiteX3" fmla="*/ 251914 w 530849"/>
                <a:gd name="connsiteY3" fmla="*/ 476496 h 605451"/>
                <a:gd name="connsiteX4" fmla="*/ 265378 w 530849"/>
                <a:gd name="connsiteY4" fmla="*/ 401310 h 605451"/>
                <a:gd name="connsiteX5" fmla="*/ 265564 w 530849"/>
                <a:gd name="connsiteY5" fmla="*/ 401310 h 605451"/>
                <a:gd name="connsiteX6" fmla="*/ 265657 w 530849"/>
                <a:gd name="connsiteY6" fmla="*/ 401310 h 605451"/>
                <a:gd name="connsiteX7" fmla="*/ 265750 w 530849"/>
                <a:gd name="connsiteY7" fmla="*/ 401310 h 605451"/>
                <a:gd name="connsiteX8" fmla="*/ 265935 w 530849"/>
                <a:gd name="connsiteY8" fmla="*/ 401310 h 605451"/>
                <a:gd name="connsiteX9" fmla="*/ 279399 w 530849"/>
                <a:gd name="connsiteY9" fmla="*/ 476496 h 605451"/>
                <a:gd name="connsiteX10" fmla="*/ 301777 w 530849"/>
                <a:gd name="connsiteY10" fmla="*/ 539907 h 605451"/>
                <a:gd name="connsiteX11" fmla="*/ 308648 w 530849"/>
                <a:gd name="connsiteY11" fmla="*/ 518492 h 605451"/>
                <a:gd name="connsiteX12" fmla="*/ 358604 w 530849"/>
                <a:gd name="connsiteY12" fmla="*/ 360519 h 605451"/>
                <a:gd name="connsiteX13" fmla="*/ 462415 w 530849"/>
                <a:gd name="connsiteY13" fmla="*/ 410581 h 605451"/>
                <a:gd name="connsiteX14" fmla="*/ 530849 w 530849"/>
                <a:gd name="connsiteY14" fmla="*/ 605451 h 605451"/>
                <a:gd name="connsiteX15" fmla="*/ 0 w 530849"/>
                <a:gd name="connsiteY15" fmla="*/ 605451 h 605451"/>
                <a:gd name="connsiteX16" fmla="*/ 68898 w 530849"/>
                <a:gd name="connsiteY16" fmla="*/ 410581 h 605451"/>
                <a:gd name="connsiteX17" fmla="*/ 172709 w 530849"/>
                <a:gd name="connsiteY17" fmla="*/ 360519 h 605451"/>
                <a:gd name="connsiteX18" fmla="*/ 245328 w 530849"/>
                <a:gd name="connsiteY18" fmla="*/ 111138 h 605451"/>
                <a:gd name="connsiteX19" fmla="*/ 240037 w 530849"/>
                <a:gd name="connsiteY19" fmla="*/ 116422 h 605451"/>
                <a:gd name="connsiteX20" fmla="*/ 240037 w 530849"/>
                <a:gd name="connsiteY20" fmla="*/ 184921 h 605451"/>
                <a:gd name="connsiteX21" fmla="*/ 213951 w 530849"/>
                <a:gd name="connsiteY21" fmla="*/ 184921 h 605451"/>
                <a:gd name="connsiteX22" fmla="*/ 211352 w 530849"/>
                <a:gd name="connsiteY22" fmla="*/ 190297 h 605451"/>
                <a:gd name="connsiteX23" fmla="*/ 261481 w 530849"/>
                <a:gd name="connsiteY23" fmla="*/ 251474 h 605451"/>
                <a:gd name="connsiteX24" fmla="*/ 267886 w 530849"/>
                <a:gd name="connsiteY24" fmla="*/ 251474 h 605451"/>
                <a:gd name="connsiteX25" fmla="*/ 318108 w 530849"/>
                <a:gd name="connsiteY25" fmla="*/ 190297 h 605451"/>
                <a:gd name="connsiteX26" fmla="*/ 315509 w 530849"/>
                <a:gd name="connsiteY26" fmla="*/ 184921 h 605451"/>
                <a:gd name="connsiteX27" fmla="*/ 289423 w 530849"/>
                <a:gd name="connsiteY27" fmla="*/ 184921 h 605451"/>
                <a:gd name="connsiteX28" fmla="*/ 289423 w 530849"/>
                <a:gd name="connsiteY28" fmla="*/ 116422 h 605451"/>
                <a:gd name="connsiteX29" fmla="*/ 284132 w 530849"/>
                <a:gd name="connsiteY29" fmla="*/ 111138 h 605451"/>
                <a:gd name="connsiteX30" fmla="*/ 247463 w 530849"/>
                <a:gd name="connsiteY30" fmla="*/ 0 h 605451"/>
                <a:gd name="connsiteX31" fmla="*/ 264451 w 530849"/>
                <a:gd name="connsiteY31" fmla="*/ 0 h 605451"/>
                <a:gd name="connsiteX32" fmla="*/ 281347 w 530849"/>
                <a:gd name="connsiteY32" fmla="*/ 0 h 605451"/>
                <a:gd name="connsiteX33" fmla="*/ 294250 w 530849"/>
                <a:gd name="connsiteY33" fmla="*/ 10845 h 605451"/>
                <a:gd name="connsiteX34" fmla="*/ 300099 w 530849"/>
                <a:gd name="connsiteY34" fmla="*/ 44863 h 605451"/>
                <a:gd name="connsiteX35" fmla="*/ 336860 w 530849"/>
                <a:gd name="connsiteY35" fmla="*/ 60065 h 605451"/>
                <a:gd name="connsiteX36" fmla="*/ 364802 w 530849"/>
                <a:gd name="connsiteY36" fmla="*/ 40043 h 605451"/>
                <a:gd name="connsiteX37" fmla="*/ 381512 w 530849"/>
                <a:gd name="connsiteY37" fmla="*/ 41155 h 605451"/>
                <a:gd name="connsiteX38" fmla="*/ 393487 w 530849"/>
                <a:gd name="connsiteY38" fmla="*/ 53113 h 605451"/>
                <a:gd name="connsiteX39" fmla="*/ 405555 w 530849"/>
                <a:gd name="connsiteY39" fmla="*/ 65163 h 605451"/>
                <a:gd name="connsiteX40" fmla="*/ 407040 w 530849"/>
                <a:gd name="connsiteY40" fmla="*/ 81940 h 605451"/>
                <a:gd name="connsiteX41" fmla="*/ 387081 w 530849"/>
                <a:gd name="connsiteY41" fmla="*/ 109840 h 605451"/>
                <a:gd name="connsiteX42" fmla="*/ 402306 w 530849"/>
                <a:gd name="connsiteY42" fmla="*/ 146454 h 605451"/>
                <a:gd name="connsiteX43" fmla="*/ 436375 w 530849"/>
                <a:gd name="connsiteY43" fmla="*/ 152108 h 605451"/>
                <a:gd name="connsiteX44" fmla="*/ 447236 w 530849"/>
                <a:gd name="connsiteY44" fmla="*/ 164900 h 605451"/>
                <a:gd name="connsiteX45" fmla="*/ 447236 w 530849"/>
                <a:gd name="connsiteY45" fmla="*/ 181770 h 605451"/>
                <a:gd name="connsiteX46" fmla="*/ 447236 w 530849"/>
                <a:gd name="connsiteY46" fmla="*/ 198732 h 605451"/>
                <a:gd name="connsiteX47" fmla="*/ 436375 w 530849"/>
                <a:gd name="connsiteY47" fmla="*/ 211617 h 605451"/>
                <a:gd name="connsiteX48" fmla="*/ 402306 w 530849"/>
                <a:gd name="connsiteY48" fmla="*/ 217363 h 605451"/>
                <a:gd name="connsiteX49" fmla="*/ 387081 w 530849"/>
                <a:gd name="connsiteY49" fmla="*/ 254070 h 605451"/>
                <a:gd name="connsiteX50" fmla="*/ 407133 w 530849"/>
                <a:gd name="connsiteY50" fmla="*/ 282063 h 605451"/>
                <a:gd name="connsiteX51" fmla="*/ 405740 w 530849"/>
                <a:gd name="connsiteY51" fmla="*/ 298840 h 605451"/>
                <a:gd name="connsiteX52" fmla="*/ 393765 w 530849"/>
                <a:gd name="connsiteY52" fmla="*/ 310797 h 605451"/>
                <a:gd name="connsiteX53" fmla="*/ 381790 w 530849"/>
                <a:gd name="connsiteY53" fmla="*/ 322847 h 605451"/>
                <a:gd name="connsiteX54" fmla="*/ 364895 w 530849"/>
                <a:gd name="connsiteY54" fmla="*/ 324330 h 605451"/>
                <a:gd name="connsiteX55" fmla="*/ 336953 w 530849"/>
                <a:gd name="connsiteY55" fmla="*/ 304401 h 605451"/>
                <a:gd name="connsiteX56" fmla="*/ 301213 w 530849"/>
                <a:gd name="connsiteY56" fmla="*/ 319232 h 605451"/>
                <a:gd name="connsiteX57" fmla="*/ 295457 w 530849"/>
                <a:gd name="connsiteY57" fmla="*/ 353343 h 605451"/>
                <a:gd name="connsiteX58" fmla="*/ 282739 w 530849"/>
                <a:gd name="connsiteY58" fmla="*/ 364188 h 605451"/>
                <a:gd name="connsiteX59" fmla="*/ 265751 w 530849"/>
                <a:gd name="connsiteY59" fmla="*/ 364188 h 605451"/>
                <a:gd name="connsiteX60" fmla="*/ 248856 w 530849"/>
                <a:gd name="connsiteY60" fmla="*/ 364188 h 605451"/>
                <a:gd name="connsiteX61" fmla="*/ 235952 w 530849"/>
                <a:gd name="connsiteY61" fmla="*/ 353343 h 605451"/>
                <a:gd name="connsiteX62" fmla="*/ 230290 w 530849"/>
                <a:gd name="connsiteY62" fmla="*/ 319696 h 605451"/>
                <a:gd name="connsiteX63" fmla="*/ 193528 w 530849"/>
                <a:gd name="connsiteY63" fmla="*/ 304772 h 605451"/>
                <a:gd name="connsiteX64" fmla="*/ 165122 w 530849"/>
                <a:gd name="connsiteY64" fmla="*/ 324794 h 605451"/>
                <a:gd name="connsiteX65" fmla="*/ 148320 w 530849"/>
                <a:gd name="connsiteY65" fmla="*/ 323403 h 605451"/>
                <a:gd name="connsiteX66" fmla="*/ 136344 w 530849"/>
                <a:gd name="connsiteY66" fmla="*/ 311446 h 605451"/>
                <a:gd name="connsiteX67" fmla="*/ 124276 w 530849"/>
                <a:gd name="connsiteY67" fmla="*/ 299489 h 605451"/>
                <a:gd name="connsiteX68" fmla="*/ 122791 w 530849"/>
                <a:gd name="connsiteY68" fmla="*/ 282619 h 605451"/>
                <a:gd name="connsiteX69" fmla="*/ 142657 w 530849"/>
                <a:gd name="connsiteY69" fmla="*/ 254811 h 605451"/>
                <a:gd name="connsiteX70" fmla="*/ 127154 w 530849"/>
                <a:gd name="connsiteY70" fmla="*/ 218383 h 605451"/>
                <a:gd name="connsiteX71" fmla="*/ 92992 w 530849"/>
                <a:gd name="connsiteY71" fmla="*/ 212729 h 605451"/>
                <a:gd name="connsiteX72" fmla="*/ 82131 w 530849"/>
                <a:gd name="connsiteY72" fmla="*/ 199937 h 605451"/>
                <a:gd name="connsiteX73" fmla="*/ 82131 w 530849"/>
                <a:gd name="connsiteY73" fmla="*/ 183067 h 605451"/>
                <a:gd name="connsiteX74" fmla="*/ 82131 w 530849"/>
                <a:gd name="connsiteY74" fmla="*/ 166105 h 605451"/>
                <a:gd name="connsiteX75" fmla="*/ 92992 w 530849"/>
                <a:gd name="connsiteY75" fmla="*/ 153220 h 605451"/>
                <a:gd name="connsiteX76" fmla="*/ 126504 w 530849"/>
                <a:gd name="connsiteY76" fmla="*/ 147937 h 605451"/>
                <a:gd name="connsiteX77" fmla="*/ 141543 w 530849"/>
                <a:gd name="connsiteY77" fmla="*/ 111231 h 605451"/>
                <a:gd name="connsiteX78" fmla="*/ 121491 w 530849"/>
                <a:gd name="connsiteY78" fmla="*/ 82960 h 605451"/>
                <a:gd name="connsiteX79" fmla="*/ 122791 w 530849"/>
                <a:gd name="connsiteY79" fmla="*/ 66090 h 605451"/>
                <a:gd name="connsiteX80" fmla="*/ 134859 w 530849"/>
                <a:gd name="connsiteY80" fmla="*/ 54132 h 605451"/>
                <a:gd name="connsiteX81" fmla="*/ 146834 w 530849"/>
                <a:gd name="connsiteY81" fmla="*/ 42175 h 605451"/>
                <a:gd name="connsiteX82" fmla="*/ 163637 w 530849"/>
                <a:gd name="connsiteY82" fmla="*/ 40785 h 605451"/>
                <a:gd name="connsiteX83" fmla="*/ 191486 w 530849"/>
                <a:gd name="connsiteY83" fmla="*/ 60528 h 605451"/>
                <a:gd name="connsiteX84" fmla="*/ 228990 w 530849"/>
                <a:gd name="connsiteY84" fmla="*/ 44863 h 605451"/>
                <a:gd name="connsiteX85" fmla="*/ 234745 w 530849"/>
                <a:gd name="connsiteY85" fmla="*/ 10845 h 605451"/>
                <a:gd name="connsiteX86" fmla="*/ 247463 w 530849"/>
                <a:gd name="connsiteY86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30849" h="605451">
                  <a:moveTo>
                    <a:pt x="172709" y="360519"/>
                  </a:moveTo>
                  <a:lnTo>
                    <a:pt x="222665" y="518492"/>
                  </a:lnTo>
                  <a:lnTo>
                    <a:pt x="229536" y="539907"/>
                  </a:lnTo>
                  <a:lnTo>
                    <a:pt x="251914" y="476496"/>
                  </a:lnTo>
                  <a:cubicBezTo>
                    <a:pt x="200380" y="404833"/>
                    <a:pt x="255907" y="401496"/>
                    <a:pt x="265378" y="401310"/>
                  </a:cubicBezTo>
                  <a:lnTo>
                    <a:pt x="265564" y="401310"/>
                  </a:lnTo>
                  <a:lnTo>
                    <a:pt x="265657" y="401310"/>
                  </a:lnTo>
                  <a:lnTo>
                    <a:pt x="265750" y="401310"/>
                  </a:lnTo>
                  <a:lnTo>
                    <a:pt x="265935" y="401310"/>
                  </a:lnTo>
                  <a:cubicBezTo>
                    <a:pt x="275406" y="401310"/>
                    <a:pt x="330933" y="404833"/>
                    <a:pt x="279399" y="476496"/>
                  </a:cubicBezTo>
                  <a:lnTo>
                    <a:pt x="301777" y="539907"/>
                  </a:lnTo>
                  <a:lnTo>
                    <a:pt x="308648" y="518492"/>
                  </a:lnTo>
                  <a:lnTo>
                    <a:pt x="358604" y="360519"/>
                  </a:lnTo>
                  <a:cubicBezTo>
                    <a:pt x="358604" y="360519"/>
                    <a:pt x="397510" y="385921"/>
                    <a:pt x="462415" y="410581"/>
                  </a:cubicBezTo>
                  <a:cubicBezTo>
                    <a:pt x="533820" y="436446"/>
                    <a:pt x="529456" y="495315"/>
                    <a:pt x="530849" y="605451"/>
                  </a:cubicBezTo>
                  <a:lnTo>
                    <a:pt x="0" y="605451"/>
                  </a:lnTo>
                  <a:cubicBezTo>
                    <a:pt x="1486" y="495315"/>
                    <a:pt x="-2971" y="436446"/>
                    <a:pt x="68898" y="410581"/>
                  </a:cubicBezTo>
                  <a:cubicBezTo>
                    <a:pt x="133803" y="385921"/>
                    <a:pt x="172709" y="360519"/>
                    <a:pt x="172709" y="360519"/>
                  </a:cubicBezTo>
                  <a:close/>
                  <a:moveTo>
                    <a:pt x="245328" y="111138"/>
                  </a:moveTo>
                  <a:cubicBezTo>
                    <a:pt x="242358" y="111138"/>
                    <a:pt x="240037" y="113455"/>
                    <a:pt x="240037" y="116422"/>
                  </a:cubicBezTo>
                  <a:lnTo>
                    <a:pt x="240037" y="184921"/>
                  </a:lnTo>
                  <a:lnTo>
                    <a:pt x="213951" y="184921"/>
                  </a:lnTo>
                  <a:cubicBezTo>
                    <a:pt x="211074" y="184921"/>
                    <a:pt x="209588" y="188073"/>
                    <a:pt x="211352" y="190297"/>
                  </a:cubicBezTo>
                  <a:lnTo>
                    <a:pt x="261481" y="251474"/>
                  </a:lnTo>
                  <a:cubicBezTo>
                    <a:pt x="263152" y="253513"/>
                    <a:pt x="266308" y="253513"/>
                    <a:pt x="267886" y="251474"/>
                  </a:cubicBezTo>
                  <a:lnTo>
                    <a:pt x="318108" y="190297"/>
                  </a:lnTo>
                  <a:cubicBezTo>
                    <a:pt x="319872" y="188073"/>
                    <a:pt x="318294" y="184921"/>
                    <a:pt x="315509" y="184921"/>
                  </a:cubicBezTo>
                  <a:lnTo>
                    <a:pt x="289423" y="184921"/>
                  </a:lnTo>
                  <a:lnTo>
                    <a:pt x="289423" y="116422"/>
                  </a:lnTo>
                  <a:cubicBezTo>
                    <a:pt x="289423" y="113455"/>
                    <a:pt x="287102" y="111138"/>
                    <a:pt x="284132" y="111138"/>
                  </a:cubicBezTo>
                  <a:close/>
                  <a:moveTo>
                    <a:pt x="247463" y="0"/>
                  </a:moveTo>
                  <a:lnTo>
                    <a:pt x="264451" y="0"/>
                  </a:lnTo>
                  <a:lnTo>
                    <a:pt x="281347" y="0"/>
                  </a:lnTo>
                  <a:cubicBezTo>
                    <a:pt x="287659" y="0"/>
                    <a:pt x="293136" y="4542"/>
                    <a:pt x="294250" y="10845"/>
                  </a:cubicBezTo>
                  <a:lnTo>
                    <a:pt x="300099" y="44863"/>
                  </a:lnTo>
                  <a:cubicBezTo>
                    <a:pt x="312909" y="48200"/>
                    <a:pt x="325163" y="53298"/>
                    <a:pt x="336860" y="60065"/>
                  </a:cubicBezTo>
                  <a:lnTo>
                    <a:pt x="364802" y="40043"/>
                  </a:lnTo>
                  <a:cubicBezTo>
                    <a:pt x="369908" y="36428"/>
                    <a:pt x="376963" y="37077"/>
                    <a:pt x="381512" y="41155"/>
                  </a:cubicBezTo>
                  <a:lnTo>
                    <a:pt x="393487" y="53113"/>
                  </a:lnTo>
                  <a:lnTo>
                    <a:pt x="405555" y="65163"/>
                  </a:lnTo>
                  <a:cubicBezTo>
                    <a:pt x="410104" y="69705"/>
                    <a:pt x="410753" y="76749"/>
                    <a:pt x="407040" y="81940"/>
                  </a:cubicBezTo>
                  <a:lnTo>
                    <a:pt x="387081" y="109840"/>
                  </a:lnTo>
                  <a:cubicBezTo>
                    <a:pt x="393858" y="121334"/>
                    <a:pt x="399057" y="133755"/>
                    <a:pt x="402306" y="146454"/>
                  </a:cubicBezTo>
                  <a:lnTo>
                    <a:pt x="436375" y="152108"/>
                  </a:lnTo>
                  <a:cubicBezTo>
                    <a:pt x="442687" y="153128"/>
                    <a:pt x="447236" y="158597"/>
                    <a:pt x="447236" y="164900"/>
                  </a:cubicBezTo>
                  <a:lnTo>
                    <a:pt x="447236" y="181770"/>
                  </a:lnTo>
                  <a:lnTo>
                    <a:pt x="447236" y="198732"/>
                  </a:lnTo>
                  <a:cubicBezTo>
                    <a:pt x="447236" y="205035"/>
                    <a:pt x="442687" y="210504"/>
                    <a:pt x="436375" y="211617"/>
                  </a:cubicBezTo>
                  <a:lnTo>
                    <a:pt x="402306" y="217363"/>
                  </a:lnTo>
                  <a:cubicBezTo>
                    <a:pt x="398964" y="230248"/>
                    <a:pt x="393858" y="242483"/>
                    <a:pt x="387081" y="254070"/>
                  </a:cubicBezTo>
                  <a:lnTo>
                    <a:pt x="407133" y="282063"/>
                  </a:lnTo>
                  <a:cubicBezTo>
                    <a:pt x="410846" y="287253"/>
                    <a:pt x="410196" y="294391"/>
                    <a:pt x="405740" y="298840"/>
                  </a:cubicBezTo>
                  <a:lnTo>
                    <a:pt x="393765" y="310797"/>
                  </a:lnTo>
                  <a:lnTo>
                    <a:pt x="381790" y="322847"/>
                  </a:lnTo>
                  <a:cubicBezTo>
                    <a:pt x="377148" y="327389"/>
                    <a:pt x="370093" y="328038"/>
                    <a:pt x="364895" y="324330"/>
                  </a:cubicBezTo>
                  <a:lnTo>
                    <a:pt x="336953" y="304401"/>
                  </a:lnTo>
                  <a:cubicBezTo>
                    <a:pt x="325720" y="310983"/>
                    <a:pt x="313559" y="315988"/>
                    <a:pt x="301213" y="319232"/>
                  </a:cubicBezTo>
                  <a:lnTo>
                    <a:pt x="295457" y="353343"/>
                  </a:lnTo>
                  <a:cubicBezTo>
                    <a:pt x="294529" y="359646"/>
                    <a:pt x="289052" y="364188"/>
                    <a:pt x="282739" y="364188"/>
                  </a:cubicBezTo>
                  <a:lnTo>
                    <a:pt x="265751" y="364188"/>
                  </a:lnTo>
                  <a:lnTo>
                    <a:pt x="248856" y="364188"/>
                  </a:lnTo>
                  <a:cubicBezTo>
                    <a:pt x="242543" y="364188"/>
                    <a:pt x="237066" y="359646"/>
                    <a:pt x="235952" y="353343"/>
                  </a:cubicBezTo>
                  <a:lnTo>
                    <a:pt x="230290" y="319696"/>
                  </a:lnTo>
                  <a:cubicBezTo>
                    <a:pt x="217665" y="316544"/>
                    <a:pt x="205132" y="311539"/>
                    <a:pt x="193528" y="304772"/>
                  </a:cubicBezTo>
                  <a:lnTo>
                    <a:pt x="165122" y="324794"/>
                  </a:lnTo>
                  <a:cubicBezTo>
                    <a:pt x="159924" y="328501"/>
                    <a:pt x="152776" y="327853"/>
                    <a:pt x="148320" y="323403"/>
                  </a:cubicBezTo>
                  <a:lnTo>
                    <a:pt x="136344" y="311446"/>
                  </a:lnTo>
                  <a:lnTo>
                    <a:pt x="124276" y="299489"/>
                  </a:lnTo>
                  <a:cubicBezTo>
                    <a:pt x="119728" y="294854"/>
                    <a:pt x="119078" y="287810"/>
                    <a:pt x="122791" y="282619"/>
                  </a:cubicBezTo>
                  <a:lnTo>
                    <a:pt x="142657" y="254811"/>
                  </a:lnTo>
                  <a:cubicBezTo>
                    <a:pt x="135695" y="243317"/>
                    <a:pt x="130496" y="231082"/>
                    <a:pt x="127154" y="218383"/>
                  </a:cubicBezTo>
                  <a:lnTo>
                    <a:pt x="92992" y="212729"/>
                  </a:lnTo>
                  <a:cubicBezTo>
                    <a:pt x="86680" y="211709"/>
                    <a:pt x="82131" y="206240"/>
                    <a:pt x="82131" y="199937"/>
                  </a:cubicBezTo>
                  <a:lnTo>
                    <a:pt x="82131" y="183067"/>
                  </a:lnTo>
                  <a:lnTo>
                    <a:pt x="82131" y="166105"/>
                  </a:lnTo>
                  <a:cubicBezTo>
                    <a:pt x="82131" y="159801"/>
                    <a:pt x="86680" y="154333"/>
                    <a:pt x="92992" y="153220"/>
                  </a:cubicBezTo>
                  <a:lnTo>
                    <a:pt x="126504" y="147937"/>
                  </a:lnTo>
                  <a:cubicBezTo>
                    <a:pt x="129753" y="135331"/>
                    <a:pt x="134673" y="122817"/>
                    <a:pt x="141543" y="111231"/>
                  </a:cubicBezTo>
                  <a:lnTo>
                    <a:pt x="121491" y="82960"/>
                  </a:lnTo>
                  <a:cubicBezTo>
                    <a:pt x="117778" y="77769"/>
                    <a:pt x="118335" y="70539"/>
                    <a:pt x="122791" y="66090"/>
                  </a:cubicBezTo>
                  <a:lnTo>
                    <a:pt x="134859" y="54132"/>
                  </a:lnTo>
                  <a:lnTo>
                    <a:pt x="146834" y="42175"/>
                  </a:lnTo>
                  <a:cubicBezTo>
                    <a:pt x="151383" y="37726"/>
                    <a:pt x="158438" y="37077"/>
                    <a:pt x="163637" y="40785"/>
                  </a:cubicBezTo>
                  <a:lnTo>
                    <a:pt x="191486" y="60528"/>
                  </a:lnTo>
                  <a:cubicBezTo>
                    <a:pt x="203369" y="53391"/>
                    <a:pt x="215994" y="48107"/>
                    <a:pt x="228990" y="44863"/>
                  </a:cubicBezTo>
                  <a:lnTo>
                    <a:pt x="234745" y="10845"/>
                  </a:lnTo>
                  <a:cubicBezTo>
                    <a:pt x="235674" y="4542"/>
                    <a:pt x="241151" y="0"/>
                    <a:pt x="247463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7518" y="3409069"/>
            <a:ext cx="432048" cy="432048"/>
            <a:chOff x="6972446" y="3278799"/>
            <a:chExt cx="432048" cy="432048"/>
          </a:xfrm>
        </p:grpSpPr>
        <p:sp>
          <p:nvSpPr>
            <p:cNvPr id="38" name="椭圆 37"/>
            <p:cNvSpPr/>
            <p:nvPr/>
          </p:nvSpPr>
          <p:spPr>
            <a:xfrm>
              <a:off x="6972446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call-center-worker-with-headset_46010"/>
            <p:cNvSpPr>
              <a:spLocks noChangeAspect="1"/>
            </p:cNvSpPr>
            <p:nvPr/>
          </p:nvSpPr>
          <p:spPr bwMode="auto">
            <a:xfrm>
              <a:off x="7100159" y="3374720"/>
              <a:ext cx="176621" cy="240206"/>
            </a:xfrm>
            <a:custGeom>
              <a:avLst/>
              <a:gdLst>
                <a:gd name="connsiteX0" fmla="*/ 374083 w 447102"/>
                <a:gd name="connsiteY0" fmla="*/ 129981 h 608062"/>
                <a:gd name="connsiteX1" fmla="*/ 395933 w 447102"/>
                <a:gd name="connsiteY1" fmla="*/ 129981 h 608062"/>
                <a:gd name="connsiteX2" fmla="*/ 447102 w 447102"/>
                <a:gd name="connsiteY2" fmla="*/ 181066 h 608062"/>
                <a:gd name="connsiteX3" fmla="*/ 446826 w 447102"/>
                <a:gd name="connsiteY3" fmla="*/ 577687 h 608062"/>
                <a:gd name="connsiteX4" fmla="*/ 416401 w 447102"/>
                <a:gd name="connsiteY4" fmla="*/ 608062 h 608062"/>
                <a:gd name="connsiteX5" fmla="*/ 385884 w 447102"/>
                <a:gd name="connsiteY5" fmla="*/ 577687 h 608062"/>
                <a:gd name="connsiteX6" fmla="*/ 385884 w 447102"/>
                <a:gd name="connsiteY6" fmla="*/ 396267 h 608062"/>
                <a:gd name="connsiteX7" fmla="*/ 365601 w 447102"/>
                <a:gd name="connsiteY7" fmla="*/ 396267 h 608062"/>
                <a:gd name="connsiteX8" fmla="*/ 365601 w 447102"/>
                <a:gd name="connsiteY8" fmla="*/ 577687 h 608062"/>
                <a:gd name="connsiteX9" fmla="*/ 371962 w 447102"/>
                <a:gd name="connsiteY9" fmla="*/ 601803 h 608062"/>
                <a:gd name="connsiteX10" fmla="*/ 353523 w 447102"/>
                <a:gd name="connsiteY10" fmla="*/ 608062 h 608062"/>
                <a:gd name="connsiteX11" fmla="*/ 323006 w 447102"/>
                <a:gd name="connsiteY11" fmla="*/ 577687 h 608062"/>
                <a:gd name="connsiteX12" fmla="*/ 323006 w 447102"/>
                <a:gd name="connsiteY12" fmla="*/ 280198 h 608062"/>
                <a:gd name="connsiteX13" fmla="*/ 332226 w 447102"/>
                <a:gd name="connsiteY13" fmla="*/ 276332 h 608062"/>
                <a:gd name="connsiteX14" fmla="*/ 335729 w 447102"/>
                <a:gd name="connsiteY14" fmla="*/ 274768 h 608062"/>
                <a:gd name="connsiteX15" fmla="*/ 343750 w 447102"/>
                <a:gd name="connsiteY15" fmla="*/ 268877 h 608062"/>
                <a:gd name="connsiteX16" fmla="*/ 421933 w 447102"/>
                <a:gd name="connsiteY16" fmla="*/ 176464 h 608062"/>
                <a:gd name="connsiteX17" fmla="*/ 422117 w 447102"/>
                <a:gd name="connsiteY17" fmla="*/ 176188 h 608062"/>
                <a:gd name="connsiteX18" fmla="*/ 421933 w 447102"/>
                <a:gd name="connsiteY18" fmla="*/ 176372 h 608062"/>
                <a:gd name="connsiteX19" fmla="*/ 333425 w 447102"/>
                <a:gd name="connsiteY19" fmla="*/ 257647 h 608062"/>
                <a:gd name="connsiteX20" fmla="*/ 326233 w 447102"/>
                <a:gd name="connsiteY20" fmla="*/ 262342 h 608062"/>
                <a:gd name="connsiteX21" fmla="*/ 234775 w 447102"/>
                <a:gd name="connsiteY21" fmla="*/ 301184 h 608062"/>
                <a:gd name="connsiteX22" fmla="*/ 224818 w 447102"/>
                <a:gd name="connsiteY22" fmla="*/ 303209 h 608062"/>
                <a:gd name="connsiteX23" fmla="*/ 201400 w 447102"/>
                <a:gd name="connsiteY23" fmla="*/ 287746 h 608062"/>
                <a:gd name="connsiteX24" fmla="*/ 214860 w 447102"/>
                <a:gd name="connsiteY24" fmla="*/ 254518 h 608062"/>
                <a:gd name="connsiteX25" fmla="*/ 302262 w 447102"/>
                <a:gd name="connsiteY25" fmla="*/ 217332 h 608062"/>
                <a:gd name="connsiteX26" fmla="*/ 387544 w 447102"/>
                <a:gd name="connsiteY26" fmla="*/ 139093 h 608062"/>
                <a:gd name="connsiteX27" fmla="*/ 323006 w 447102"/>
                <a:gd name="connsiteY27" fmla="*/ 184840 h 608062"/>
                <a:gd name="connsiteX28" fmla="*/ 323006 w 447102"/>
                <a:gd name="connsiteY28" fmla="*/ 181066 h 608062"/>
                <a:gd name="connsiteX29" fmla="*/ 374083 w 447102"/>
                <a:gd name="connsiteY29" fmla="*/ 129981 h 608062"/>
                <a:gd name="connsiteX30" fmla="*/ 51156 w 447102"/>
                <a:gd name="connsiteY30" fmla="*/ 129981 h 608062"/>
                <a:gd name="connsiteX31" fmla="*/ 73000 w 447102"/>
                <a:gd name="connsiteY31" fmla="*/ 129981 h 608062"/>
                <a:gd name="connsiteX32" fmla="*/ 124156 w 447102"/>
                <a:gd name="connsiteY32" fmla="*/ 181066 h 608062"/>
                <a:gd name="connsiteX33" fmla="*/ 124156 w 447102"/>
                <a:gd name="connsiteY33" fmla="*/ 190639 h 608062"/>
                <a:gd name="connsiteX34" fmla="*/ 68945 w 447102"/>
                <a:gd name="connsiteY34" fmla="*/ 148022 h 608062"/>
                <a:gd name="connsiteX35" fmla="*/ 136691 w 447102"/>
                <a:gd name="connsiteY35" fmla="*/ 213374 h 608062"/>
                <a:gd name="connsiteX36" fmla="*/ 198077 w 447102"/>
                <a:gd name="connsiteY36" fmla="*/ 247522 h 608062"/>
                <a:gd name="connsiteX37" fmla="*/ 187385 w 447102"/>
                <a:gd name="connsiteY37" fmla="*/ 293729 h 608062"/>
                <a:gd name="connsiteX38" fmla="*/ 192823 w 447102"/>
                <a:gd name="connsiteY38" fmla="*/ 302657 h 608062"/>
                <a:gd name="connsiteX39" fmla="*/ 109132 w 447102"/>
                <a:gd name="connsiteY39" fmla="*/ 256082 h 608062"/>
                <a:gd name="connsiteX40" fmla="*/ 103786 w 447102"/>
                <a:gd name="connsiteY40" fmla="*/ 252125 h 608062"/>
                <a:gd name="connsiteX41" fmla="*/ 33643 w 447102"/>
                <a:gd name="connsiteY41" fmla="*/ 184564 h 608062"/>
                <a:gd name="connsiteX42" fmla="*/ 96320 w 447102"/>
                <a:gd name="connsiteY42" fmla="*/ 259856 h 608062"/>
                <a:gd name="connsiteX43" fmla="*/ 97334 w 447102"/>
                <a:gd name="connsiteY43" fmla="*/ 260869 h 608062"/>
                <a:gd name="connsiteX44" fmla="*/ 103878 w 447102"/>
                <a:gd name="connsiteY44" fmla="*/ 265471 h 608062"/>
                <a:gd name="connsiteX45" fmla="*/ 124156 w 447102"/>
                <a:gd name="connsiteY45" fmla="*/ 279830 h 608062"/>
                <a:gd name="connsiteX46" fmla="*/ 124063 w 447102"/>
                <a:gd name="connsiteY46" fmla="*/ 577687 h 608062"/>
                <a:gd name="connsiteX47" fmla="*/ 93647 w 447102"/>
                <a:gd name="connsiteY47" fmla="*/ 608062 h 608062"/>
                <a:gd name="connsiteX48" fmla="*/ 75212 w 447102"/>
                <a:gd name="connsiteY48" fmla="*/ 601803 h 608062"/>
                <a:gd name="connsiteX49" fmla="*/ 81572 w 447102"/>
                <a:gd name="connsiteY49" fmla="*/ 577687 h 608062"/>
                <a:gd name="connsiteX50" fmla="*/ 81572 w 447102"/>
                <a:gd name="connsiteY50" fmla="*/ 396267 h 608062"/>
                <a:gd name="connsiteX51" fmla="*/ 61202 w 447102"/>
                <a:gd name="connsiteY51" fmla="*/ 396267 h 608062"/>
                <a:gd name="connsiteX52" fmla="*/ 61202 w 447102"/>
                <a:gd name="connsiteY52" fmla="*/ 577687 h 608062"/>
                <a:gd name="connsiteX53" fmla="*/ 30786 w 447102"/>
                <a:gd name="connsiteY53" fmla="*/ 608062 h 608062"/>
                <a:gd name="connsiteX54" fmla="*/ 277 w 447102"/>
                <a:gd name="connsiteY54" fmla="*/ 577687 h 608062"/>
                <a:gd name="connsiteX55" fmla="*/ 0 w 447102"/>
                <a:gd name="connsiteY55" fmla="*/ 181066 h 608062"/>
                <a:gd name="connsiteX56" fmla="*/ 51156 w 447102"/>
                <a:gd name="connsiteY56" fmla="*/ 129981 h 608062"/>
                <a:gd name="connsiteX57" fmla="*/ 385040 w 447102"/>
                <a:gd name="connsiteY57" fmla="*/ 0 h 608062"/>
                <a:gd name="connsiteX58" fmla="*/ 444421 w 447102"/>
                <a:gd name="connsiteY58" fmla="*/ 59275 h 608062"/>
                <a:gd name="connsiteX59" fmla="*/ 385040 w 447102"/>
                <a:gd name="connsiteY59" fmla="*/ 118550 h 608062"/>
                <a:gd name="connsiteX60" fmla="*/ 325659 w 447102"/>
                <a:gd name="connsiteY60" fmla="*/ 59275 h 608062"/>
                <a:gd name="connsiteX61" fmla="*/ 385040 w 447102"/>
                <a:gd name="connsiteY61" fmla="*/ 0 h 608062"/>
                <a:gd name="connsiteX62" fmla="*/ 62097 w 447102"/>
                <a:gd name="connsiteY62" fmla="*/ 0 h 608062"/>
                <a:gd name="connsiteX63" fmla="*/ 121513 w 447102"/>
                <a:gd name="connsiteY63" fmla="*/ 59275 h 608062"/>
                <a:gd name="connsiteX64" fmla="*/ 62097 w 447102"/>
                <a:gd name="connsiteY64" fmla="*/ 118550 h 608062"/>
                <a:gd name="connsiteX65" fmla="*/ 2681 w 447102"/>
                <a:gd name="connsiteY65" fmla="*/ 59275 h 608062"/>
                <a:gd name="connsiteX66" fmla="*/ 62097 w 447102"/>
                <a:gd name="connsiteY66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47102" h="608062">
                  <a:moveTo>
                    <a:pt x="374083" y="129981"/>
                  </a:moveTo>
                  <a:lnTo>
                    <a:pt x="395933" y="129981"/>
                  </a:lnTo>
                  <a:cubicBezTo>
                    <a:pt x="424238" y="129981"/>
                    <a:pt x="447102" y="152900"/>
                    <a:pt x="447102" y="181066"/>
                  </a:cubicBezTo>
                  <a:cubicBezTo>
                    <a:pt x="447102" y="321802"/>
                    <a:pt x="446826" y="577687"/>
                    <a:pt x="446826" y="577687"/>
                  </a:cubicBezTo>
                  <a:cubicBezTo>
                    <a:pt x="446826" y="594439"/>
                    <a:pt x="433181" y="608062"/>
                    <a:pt x="416401" y="608062"/>
                  </a:cubicBezTo>
                  <a:cubicBezTo>
                    <a:pt x="399529" y="608062"/>
                    <a:pt x="385884" y="594439"/>
                    <a:pt x="385884" y="577687"/>
                  </a:cubicBezTo>
                  <a:lnTo>
                    <a:pt x="385884" y="396267"/>
                  </a:lnTo>
                  <a:lnTo>
                    <a:pt x="365601" y="396267"/>
                  </a:lnTo>
                  <a:lnTo>
                    <a:pt x="365601" y="577687"/>
                  </a:lnTo>
                  <a:cubicBezTo>
                    <a:pt x="365601" y="586431"/>
                    <a:pt x="367998" y="594531"/>
                    <a:pt x="371962" y="601803"/>
                  </a:cubicBezTo>
                  <a:cubicBezTo>
                    <a:pt x="366799" y="605669"/>
                    <a:pt x="360438" y="608062"/>
                    <a:pt x="353523" y="608062"/>
                  </a:cubicBezTo>
                  <a:cubicBezTo>
                    <a:pt x="336651" y="608062"/>
                    <a:pt x="323006" y="594439"/>
                    <a:pt x="323006" y="577687"/>
                  </a:cubicBezTo>
                  <a:lnTo>
                    <a:pt x="323006" y="280198"/>
                  </a:lnTo>
                  <a:lnTo>
                    <a:pt x="332226" y="276332"/>
                  </a:lnTo>
                  <a:lnTo>
                    <a:pt x="335729" y="274768"/>
                  </a:lnTo>
                  <a:cubicBezTo>
                    <a:pt x="338772" y="273479"/>
                    <a:pt x="341538" y="271546"/>
                    <a:pt x="343750" y="268877"/>
                  </a:cubicBezTo>
                  <a:lnTo>
                    <a:pt x="421933" y="176464"/>
                  </a:lnTo>
                  <a:cubicBezTo>
                    <a:pt x="422025" y="176372"/>
                    <a:pt x="422025" y="176280"/>
                    <a:pt x="422117" y="176188"/>
                  </a:cubicBezTo>
                  <a:cubicBezTo>
                    <a:pt x="422025" y="176188"/>
                    <a:pt x="422025" y="176372"/>
                    <a:pt x="421933" y="176372"/>
                  </a:cubicBezTo>
                  <a:lnTo>
                    <a:pt x="333425" y="257647"/>
                  </a:lnTo>
                  <a:cubicBezTo>
                    <a:pt x="331304" y="259580"/>
                    <a:pt x="328907" y="261145"/>
                    <a:pt x="326233" y="262342"/>
                  </a:cubicBezTo>
                  <a:lnTo>
                    <a:pt x="234775" y="301184"/>
                  </a:lnTo>
                  <a:cubicBezTo>
                    <a:pt x="231548" y="302565"/>
                    <a:pt x="228137" y="303209"/>
                    <a:pt x="224818" y="303209"/>
                  </a:cubicBezTo>
                  <a:cubicBezTo>
                    <a:pt x="214953" y="303209"/>
                    <a:pt x="205549" y="297411"/>
                    <a:pt x="201400" y="287746"/>
                  </a:cubicBezTo>
                  <a:cubicBezTo>
                    <a:pt x="195960" y="274860"/>
                    <a:pt x="201953" y="259948"/>
                    <a:pt x="214860" y="254518"/>
                  </a:cubicBezTo>
                  <a:lnTo>
                    <a:pt x="302262" y="217332"/>
                  </a:lnTo>
                  <a:lnTo>
                    <a:pt x="387544" y="139093"/>
                  </a:lnTo>
                  <a:lnTo>
                    <a:pt x="323006" y="184840"/>
                  </a:lnTo>
                  <a:lnTo>
                    <a:pt x="323006" y="181066"/>
                  </a:lnTo>
                  <a:cubicBezTo>
                    <a:pt x="323006" y="152900"/>
                    <a:pt x="345871" y="129981"/>
                    <a:pt x="374083" y="129981"/>
                  </a:cubicBezTo>
                  <a:close/>
                  <a:moveTo>
                    <a:pt x="51156" y="129981"/>
                  </a:moveTo>
                  <a:lnTo>
                    <a:pt x="73000" y="129981"/>
                  </a:lnTo>
                  <a:cubicBezTo>
                    <a:pt x="101205" y="129981"/>
                    <a:pt x="124156" y="152900"/>
                    <a:pt x="124156" y="181066"/>
                  </a:cubicBezTo>
                  <a:lnTo>
                    <a:pt x="124156" y="190639"/>
                  </a:lnTo>
                  <a:lnTo>
                    <a:pt x="68945" y="148022"/>
                  </a:lnTo>
                  <a:lnTo>
                    <a:pt x="136691" y="213374"/>
                  </a:lnTo>
                  <a:lnTo>
                    <a:pt x="198077" y="247522"/>
                  </a:lnTo>
                  <a:cubicBezTo>
                    <a:pt x="185265" y="258752"/>
                    <a:pt x="180380" y="277161"/>
                    <a:pt x="187385" y="293729"/>
                  </a:cubicBezTo>
                  <a:cubicBezTo>
                    <a:pt x="188860" y="297042"/>
                    <a:pt x="190704" y="299896"/>
                    <a:pt x="192823" y="302657"/>
                  </a:cubicBezTo>
                  <a:lnTo>
                    <a:pt x="109132" y="256082"/>
                  </a:lnTo>
                  <a:cubicBezTo>
                    <a:pt x="107196" y="254978"/>
                    <a:pt x="105445" y="253689"/>
                    <a:pt x="103786" y="252125"/>
                  </a:cubicBezTo>
                  <a:lnTo>
                    <a:pt x="33643" y="184564"/>
                  </a:lnTo>
                  <a:lnTo>
                    <a:pt x="96320" y="259856"/>
                  </a:lnTo>
                  <a:cubicBezTo>
                    <a:pt x="96596" y="260224"/>
                    <a:pt x="96965" y="260593"/>
                    <a:pt x="97334" y="260869"/>
                  </a:cubicBezTo>
                  <a:lnTo>
                    <a:pt x="103878" y="265471"/>
                  </a:lnTo>
                  <a:lnTo>
                    <a:pt x="124156" y="279830"/>
                  </a:lnTo>
                  <a:lnTo>
                    <a:pt x="124063" y="577687"/>
                  </a:lnTo>
                  <a:cubicBezTo>
                    <a:pt x="124063" y="594439"/>
                    <a:pt x="110422" y="608062"/>
                    <a:pt x="93647" y="608062"/>
                  </a:cubicBezTo>
                  <a:cubicBezTo>
                    <a:pt x="86642" y="608062"/>
                    <a:pt x="80282" y="605669"/>
                    <a:pt x="75212" y="601803"/>
                  </a:cubicBezTo>
                  <a:cubicBezTo>
                    <a:pt x="79084" y="594531"/>
                    <a:pt x="81572" y="586431"/>
                    <a:pt x="81572" y="577687"/>
                  </a:cubicBezTo>
                  <a:lnTo>
                    <a:pt x="81572" y="396267"/>
                  </a:lnTo>
                  <a:lnTo>
                    <a:pt x="61202" y="396267"/>
                  </a:lnTo>
                  <a:lnTo>
                    <a:pt x="61202" y="577687"/>
                  </a:lnTo>
                  <a:cubicBezTo>
                    <a:pt x="61202" y="594439"/>
                    <a:pt x="47561" y="608062"/>
                    <a:pt x="30786" y="608062"/>
                  </a:cubicBezTo>
                  <a:cubicBezTo>
                    <a:pt x="13918" y="608062"/>
                    <a:pt x="277" y="594439"/>
                    <a:pt x="277" y="577687"/>
                  </a:cubicBezTo>
                  <a:cubicBezTo>
                    <a:pt x="277" y="577687"/>
                    <a:pt x="0" y="326313"/>
                    <a:pt x="0" y="181066"/>
                  </a:cubicBezTo>
                  <a:cubicBezTo>
                    <a:pt x="0" y="152900"/>
                    <a:pt x="22951" y="129981"/>
                    <a:pt x="51156" y="129981"/>
                  </a:cubicBezTo>
                  <a:close/>
                  <a:moveTo>
                    <a:pt x="385040" y="0"/>
                  </a:moveTo>
                  <a:cubicBezTo>
                    <a:pt x="417835" y="0"/>
                    <a:pt x="444421" y="26538"/>
                    <a:pt x="444421" y="59275"/>
                  </a:cubicBezTo>
                  <a:cubicBezTo>
                    <a:pt x="444421" y="92012"/>
                    <a:pt x="417835" y="118550"/>
                    <a:pt x="385040" y="118550"/>
                  </a:cubicBezTo>
                  <a:cubicBezTo>
                    <a:pt x="352245" y="118550"/>
                    <a:pt x="325659" y="92012"/>
                    <a:pt x="325659" y="59275"/>
                  </a:cubicBezTo>
                  <a:cubicBezTo>
                    <a:pt x="325659" y="26538"/>
                    <a:pt x="352245" y="0"/>
                    <a:pt x="385040" y="0"/>
                  </a:cubicBezTo>
                  <a:close/>
                  <a:moveTo>
                    <a:pt x="62097" y="0"/>
                  </a:moveTo>
                  <a:cubicBezTo>
                    <a:pt x="94912" y="0"/>
                    <a:pt x="121513" y="26538"/>
                    <a:pt x="121513" y="59275"/>
                  </a:cubicBezTo>
                  <a:cubicBezTo>
                    <a:pt x="121513" y="92012"/>
                    <a:pt x="94912" y="118550"/>
                    <a:pt x="62097" y="118550"/>
                  </a:cubicBezTo>
                  <a:cubicBezTo>
                    <a:pt x="29282" y="118550"/>
                    <a:pt x="2681" y="92012"/>
                    <a:pt x="2681" y="59275"/>
                  </a:cubicBezTo>
                  <a:cubicBezTo>
                    <a:pt x="2681" y="26538"/>
                    <a:pt x="29282" y="0"/>
                    <a:pt x="62097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35896" y="3409069"/>
            <a:ext cx="432048" cy="432048"/>
            <a:chOff x="6444477" y="3278799"/>
            <a:chExt cx="432048" cy="432048"/>
          </a:xfrm>
        </p:grpSpPr>
        <p:sp>
          <p:nvSpPr>
            <p:cNvPr id="41" name="椭圆 40"/>
            <p:cNvSpPr/>
            <p:nvPr/>
          </p:nvSpPr>
          <p:spPr>
            <a:xfrm>
              <a:off x="6444477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call-center-worker-with-headset_46010"/>
            <p:cNvSpPr>
              <a:spLocks noChangeAspect="1"/>
            </p:cNvSpPr>
            <p:nvPr/>
          </p:nvSpPr>
          <p:spPr bwMode="auto">
            <a:xfrm>
              <a:off x="6540398" y="3388428"/>
              <a:ext cx="240206" cy="212791"/>
            </a:xfrm>
            <a:custGeom>
              <a:avLst/>
              <a:gdLst>
                <a:gd name="T0" fmla="*/ 5423 w 6499"/>
                <a:gd name="T1" fmla="*/ 940 h 5766"/>
                <a:gd name="T2" fmla="*/ 6499 w 6499"/>
                <a:gd name="T3" fmla="*/ 7 h 5766"/>
                <a:gd name="T4" fmla="*/ 4987 w 6499"/>
                <a:gd name="T5" fmla="*/ 792 h 5766"/>
                <a:gd name="T6" fmla="*/ 3216 w 6499"/>
                <a:gd name="T7" fmla="*/ 716 h 5766"/>
                <a:gd name="T8" fmla="*/ 1453 w 6499"/>
                <a:gd name="T9" fmla="*/ 667 h 5766"/>
                <a:gd name="T10" fmla="*/ 0 w 6499"/>
                <a:gd name="T11" fmla="*/ 2664 h 5766"/>
                <a:gd name="T12" fmla="*/ 661 w 6499"/>
                <a:gd name="T13" fmla="*/ 3284 h 5766"/>
                <a:gd name="T14" fmla="*/ 448 w 6499"/>
                <a:gd name="T15" fmla="*/ 4071 h 5766"/>
                <a:gd name="T16" fmla="*/ 844 w 6499"/>
                <a:gd name="T17" fmla="*/ 4279 h 5766"/>
                <a:gd name="T18" fmla="*/ 1080 w 6499"/>
                <a:gd name="T19" fmla="*/ 4576 h 5766"/>
                <a:gd name="T20" fmla="*/ 1583 w 6499"/>
                <a:gd name="T21" fmla="*/ 4775 h 5766"/>
                <a:gd name="T22" fmla="*/ 2017 w 6499"/>
                <a:gd name="T23" fmla="*/ 5327 h 5766"/>
                <a:gd name="T24" fmla="*/ 2405 w 6499"/>
                <a:gd name="T25" fmla="*/ 5234 h 5766"/>
                <a:gd name="T26" fmla="*/ 2535 w 6499"/>
                <a:gd name="T27" fmla="*/ 5395 h 5766"/>
                <a:gd name="T28" fmla="*/ 2876 w 6499"/>
                <a:gd name="T29" fmla="*/ 5576 h 5766"/>
                <a:gd name="T30" fmla="*/ 3165 w 6499"/>
                <a:gd name="T31" fmla="*/ 5494 h 5766"/>
                <a:gd name="T32" fmla="*/ 3701 w 6499"/>
                <a:gd name="T33" fmla="*/ 5660 h 5766"/>
                <a:gd name="T34" fmla="*/ 3832 w 6499"/>
                <a:gd name="T35" fmla="*/ 5267 h 5766"/>
                <a:gd name="T36" fmla="*/ 4495 w 6499"/>
                <a:gd name="T37" fmla="*/ 4970 h 5766"/>
                <a:gd name="T38" fmla="*/ 4988 w 6499"/>
                <a:gd name="T39" fmla="*/ 5020 h 5766"/>
                <a:gd name="T40" fmla="*/ 5597 w 6499"/>
                <a:gd name="T41" fmla="*/ 4588 h 5766"/>
                <a:gd name="T42" fmla="*/ 5503 w 6499"/>
                <a:gd name="T43" fmla="*/ 3760 h 5766"/>
                <a:gd name="T44" fmla="*/ 6296 w 6499"/>
                <a:gd name="T45" fmla="*/ 2963 h 5766"/>
                <a:gd name="T46" fmla="*/ 6499 w 6499"/>
                <a:gd name="T47" fmla="*/ 2528 h 5766"/>
                <a:gd name="T48" fmla="*/ 5795 w 6499"/>
                <a:gd name="T49" fmla="*/ 3035 h 5766"/>
                <a:gd name="T50" fmla="*/ 4857 w 6499"/>
                <a:gd name="T51" fmla="*/ 3514 h 5766"/>
                <a:gd name="T52" fmla="*/ 4769 w 6499"/>
                <a:gd name="T53" fmla="*/ 4088 h 5766"/>
                <a:gd name="T54" fmla="*/ 4331 w 6499"/>
                <a:gd name="T55" fmla="*/ 4082 h 5766"/>
                <a:gd name="T56" fmla="*/ 4173 w 6499"/>
                <a:gd name="T57" fmla="*/ 4456 h 5766"/>
                <a:gd name="T58" fmla="*/ 3747 w 6499"/>
                <a:gd name="T59" fmla="*/ 4507 h 5766"/>
                <a:gd name="T60" fmla="*/ 3473 w 6499"/>
                <a:gd name="T61" fmla="*/ 4915 h 5766"/>
                <a:gd name="T62" fmla="*/ 3065 w 6499"/>
                <a:gd name="T63" fmla="*/ 5251 h 5766"/>
                <a:gd name="T64" fmla="*/ 2867 w 6499"/>
                <a:gd name="T65" fmla="*/ 5322 h 5766"/>
                <a:gd name="T66" fmla="*/ 2707 w 6499"/>
                <a:gd name="T67" fmla="*/ 5102 h 5766"/>
                <a:gd name="T68" fmla="*/ 3423 w 6499"/>
                <a:gd name="T69" fmla="*/ 4496 h 5766"/>
                <a:gd name="T70" fmla="*/ 3345 w 6499"/>
                <a:gd name="T71" fmla="*/ 4266 h 5766"/>
                <a:gd name="T72" fmla="*/ 2255 w 6499"/>
                <a:gd name="T73" fmla="*/ 5022 h 5766"/>
                <a:gd name="T74" fmla="*/ 1884 w 6499"/>
                <a:gd name="T75" fmla="*/ 4962 h 5766"/>
                <a:gd name="T76" fmla="*/ 3155 w 6499"/>
                <a:gd name="T77" fmla="*/ 3735 h 5766"/>
                <a:gd name="T78" fmla="*/ 3075 w 6499"/>
                <a:gd name="T79" fmla="*/ 3503 h 5766"/>
                <a:gd name="T80" fmla="*/ 1791 w 6499"/>
                <a:gd name="T81" fmla="*/ 4404 h 5766"/>
                <a:gd name="T82" fmla="*/ 1285 w 6499"/>
                <a:gd name="T83" fmla="*/ 4435 h 5766"/>
                <a:gd name="T84" fmla="*/ 1439 w 6499"/>
                <a:gd name="T85" fmla="*/ 4004 h 5766"/>
                <a:gd name="T86" fmla="*/ 2809 w 6499"/>
                <a:gd name="T87" fmla="*/ 3011 h 5766"/>
                <a:gd name="T88" fmla="*/ 2612 w 6499"/>
                <a:gd name="T89" fmla="*/ 2895 h 5766"/>
                <a:gd name="T90" fmla="*/ 1167 w 6499"/>
                <a:gd name="T91" fmla="*/ 3884 h 5766"/>
                <a:gd name="T92" fmla="*/ 668 w 6499"/>
                <a:gd name="T93" fmla="*/ 3923 h 5766"/>
                <a:gd name="T94" fmla="*/ 3388 w 6499"/>
                <a:gd name="T95" fmla="*/ 1602 h 5766"/>
                <a:gd name="T96" fmla="*/ 4543 w 6499"/>
                <a:gd name="T97" fmla="*/ 2706 h 5766"/>
                <a:gd name="T98" fmla="*/ 4492 w 6499"/>
                <a:gd name="T99" fmla="*/ 1496 h 5766"/>
                <a:gd name="T100" fmla="*/ 4777 w 6499"/>
                <a:gd name="T101" fmla="*/ 1048 h 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99" h="5766">
                  <a:moveTo>
                    <a:pt x="5048" y="1043"/>
                  </a:moveTo>
                  <a:cubicBezTo>
                    <a:pt x="5180" y="1043"/>
                    <a:pt x="5309" y="1008"/>
                    <a:pt x="5423" y="940"/>
                  </a:cubicBezTo>
                  <a:lnTo>
                    <a:pt x="6499" y="304"/>
                  </a:lnTo>
                  <a:lnTo>
                    <a:pt x="6499" y="7"/>
                  </a:lnTo>
                  <a:lnTo>
                    <a:pt x="5288" y="712"/>
                  </a:lnTo>
                  <a:cubicBezTo>
                    <a:pt x="5196" y="766"/>
                    <a:pt x="5092" y="794"/>
                    <a:pt x="4987" y="792"/>
                  </a:cubicBezTo>
                  <a:lnTo>
                    <a:pt x="3384" y="774"/>
                  </a:lnTo>
                  <a:cubicBezTo>
                    <a:pt x="3304" y="744"/>
                    <a:pt x="3240" y="726"/>
                    <a:pt x="3216" y="716"/>
                  </a:cubicBezTo>
                  <a:cubicBezTo>
                    <a:pt x="2715" y="604"/>
                    <a:pt x="2323" y="648"/>
                    <a:pt x="2056" y="720"/>
                  </a:cubicBezTo>
                  <a:cubicBezTo>
                    <a:pt x="1856" y="774"/>
                    <a:pt x="1643" y="754"/>
                    <a:pt x="1453" y="667"/>
                  </a:cubicBezTo>
                  <a:lnTo>
                    <a:pt x="0" y="0"/>
                  </a:lnTo>
                  <a:lnTo>
                    <a:pt x="0" y="2664"/>
                  </a:lnTo>
                  <a:lnTo>
                    <a:pt x="151" y="2747"/>
                  </a:lnTo>
                  <a:cubicBezTo>
                    <a:pt x="373" y="2868"/>
                    <a:pt x="551" y="3056"/>
                    <a:pt x="661" y="3284"/>
                  </a:cubicBezTo>
                  <a:lnTo>
                    <a:pt x="576" y="3354"/>
                  </a:lnTo>
                  <a:cubicBezTo>
                    <a:pt x="347" y="3520"/>
                    <a:pt x="297" y="3843"/>
                    <a:pt x="448" y="4071"/>
                  </a:cubicBezTo>
                  <a:cubicBezTo>
                    <a:pt x="532" y="4182"/>
                    <a:pt x="651" y="4252"/>
                    <a:pt x="787" y="4276"/>
                  </a:cubicBezTo>
                  <a:cubicBezTo>
                    <a:pt x="803" y="4278"/>
                    <a:pt x="827" y="4279"/>
                    <a:pt x="844" y="4279"/>
                  </a:cubicBezTo>
                  <a:cubicBezTo>
                    <a:pt x="893" y="4282"/>
                    <a:pt x="941" y="4276"/>
                    <a:pt x="983" y="4270"/>
                  </a:cubicBezTo>
                  <a:cubicBezTo>
                    <a:pt x="985" y="4384"/>
                    <a:pt x="1012" y="4483"/>
                    <a:pt x="1080" y="4576"/>
                  </a:cubicBezTo>
                  <a:cubicBezTo>
                    <a:pt x="1171" y="4703"/>
                    <a:pt x="1315" y="4760"/>
                    <a:pt x="1469" y="4768"/>
                  </a:cubicBezTo>
                  <a:cubicBezTo>
                    <a:pt x="1509" y="4771"/>
                    <a:pt x="1551" y="4772"/>
                    <a:pt x="1583" y="4775"/>
                  </a:cubicBezTo>
                  <a:cubicBezTo>
                    <a:pt x="1568" y="4896"/>
                    <a:pt x="1603" y="5020"/>
                    <a:pt x="1679" y="5122"/>
                  </a:cubicBezTo>
                  <a:cubicBezTo>
                    <a:pt x="1763" y="5232"/>
                    <a:pt x="1881" y="5303"/>
                    <a:pt x="2017" y="5327"/>
                  </a:cubicBezTo>
                  <a:cubicBezTo>
                    <a:pt x="2033" y="5328"/>
                    <a:pt x="2057" y="5330"/>
                    <a:pt x="2075" y="5330"/>
                  </a:cubicBezTo>
                  <a:cubicBezTo>
                    <a:pt x="2196" y="5336"/>
                    <a:pt x="2312" y="5302"/>
                    <a:pt x="2405" y="5234"/>
                  </a:cubicBezTo>
                  <a:lnTo>
                    <a:pt x="2456" y="5195"/>
                  </a:lnTo>
                  <a:cubicBezTo>
                    <a:pt x="2468" y="5268"/>
                    <a:pt x="2489" y="5335"/>
                    <a:pt x="2535" y="5395"/>
                  </a:cubicBezTo>
                  <a:cubicBezTo>
                    <a:pt x="2603" y="5488"/>
                    <a:pt x="2705" y="5551"/>
                    <a:pt x="2827" y="5574"/>
                  </a:cubicBezTo>
                  <a:cubicBezTo>
                    <a:pt x="2843" y="5575"/>
                    <a:pt x="2859" y="5575"/>
                    <a:pt x="2876" y="5576"/>
                  </a:cubicBezTo>
                  <a:cubicBezTo>
                    <a:pt x="2973" y="5582"/>
                    <a:pt x="3072" y="5554"/>
                    <a:pt x="3157" y="5494"/>
                  </a:cubicBezTo>
                  <a:lnTo>
                    <a:pt x="3165" y="5494"/>
                  </a:lnTo>
                  <a:lnTo>
                    <a:pt x="3225" y="5578"/>
                  </a:lnTo>
                  <a:cubicBezTo>
                    <a:pt x="3331" y="5730"/>
                    <a:pt x="3549" y="5766"/>
                    <a:pt x="3701" y="5660"/>
                  </a:cubicBezTo>
                  <a:cubicBezTo>
                    <a:pt x="3828" y="5570"/>
                    <a:pt x="3879" y="5392"/>
                    <a:pt x="3821" y="5251"/>
                  </a:cubicBezTo>
                  <a:lnTo>
                    <a:pt x="3832" y="5267"/>
                  </a:lnTo>
                  <a:cubicBezTo>
                    <a:pt x="3932" y="5415"/>
                    <a:pt x="4121" y="5479"/>
                    <a:pt x="4287" y="5411"/>
                  </a:cubicBezTo>
                  <a:cubicBezTo>
                    <a:pt x="4469" y="5336"/>
                    <a:pt x="4543" y="5139"/>
                    <a:pt x="4495" y="4970"/>
                  </a:cubicBezTo>
                  <a:cubicBezTo>
                    <a:pt x="4617" y="5107"/>
                    <a:pt x="4828" y="5134"/>
                    <a:pt x="4980" y="5028"/>
                  </a:cubicBezTo>
                  <a:lnTo>
                    <a:pt x="4988" y="5020"/>
                  </a:lnTo>
                  <a:cubicBezTo>
                    <a:pt x="5140" y="4915"/>
                    <a:pt x="5184" y="4714"/>
                    <a:pt x="5103" y="4554"/>
                  </a:cubicBezTo>
                  <a:cubicBezTo>
                    <a:pt x="5235" y="4675"/>
                    <a:pt x="5445" y="4694"/>
                    <a:pt x="5597" y="4588"/>
                  </a:cubicBezTo>
                  <a:cubicBezTo>
                    <a:pt x="5775" y="4459"/>
                    <a:pt x="5821" y="4210"/>
                    <a:pt x="5692" y="4031"/>
                  </a:cubicBezTo>
                  <a:lnTo>
                    <a:pt x="5503" y="3760"/>
                  </a:lnTo>
                  <a:lnTo>
                    <a:pt x="5915" y="3280"/>
                  </a:lnTo>
                  <a:cubicBezTo>
                    <a:pt x="6023" y="3154"/>
                    <a:pt x="6152" y="3047"/>
                    <a:pt x="6296" y="2963"/>
                  </a:cubicBezTo>
                  <a:lnTo>
                    <a:pt x="6499" y="2846"/>
                  </a:lnTo>
                  <a:lnTo>
                    <a:pt x="6499" y="2528"/>
                  </a:lnTo>
                  <a:lnTo>
                    <a:pt x="6219" y="2687"/>
                  </a:lnTo>
                  <a:cubicBezTo>
                    <a:pt x="6059" y="2778"/>
                    <a:pt x="5915" y="2895"/>
                    <a:pt x="5795" y="3035"/>
                  </a:cubicBezTo>
                  <a:lnTo>
                    <a:pt x="5352" y="3548"/>
                  </a:lnTo>
                  <a:cubicBezTo>
                    <a:pt x="5220" y="3427"/>
                    <a:pt x="5009" y="3408"/>
                    <a:pt x="4857" y="3514"/>
                  </a:cubicBezTo>
                  <a:cubicBezTo>
                    <a:pt x="4680" y="3643"/>
                    <a:pt x="4633" y="3892"/>
                    <a:pt x="4763" y="4071"/>
                  </a:cubicBezTo>
                  <a:lnTo>
                    <a:pt x="4769" y="4088"/>
                  </a:lnTo>
                  <a:lnTo>
                    <a:pt x="4761" y="4088"/>
                  </a:lnTo>
                  <a:cubicBezTo>
                    <a:pt x="4636" y="4000"/>
                    <a:pt x="4465" y="3991"/>
                    <a:pt x="4331" y="4082"/>
                  </a:cubicBezTo>
                  <a:lnTo>
                    <a:pt x="4323" y="4090"/>
                  </a:lnTo>
                  <a:cubicBezTo>
                    <a:pt x="4204" y="4172"/>
                    <a:pt x="4148" y="4316"/>
                    <a:pt x="4173" y="4456"/>
                  </a:cubicBezTo>
                  <a:lnTo>
                    <a:pt x="4131" y="4487"/>
                  </a:lnTo>
                  <a:cubicBezTo>
                    <a:pt x="4012" y="4424"/>
                    <a:pt x="3865" y="4424"/>
                    <a:pt x="3747" y="4507"/>
                  </a:cubicBezTo>
                  <a:cubicBezTo>
                    <a:pt x="3637" y="4583"/>
                    <a:pt x="3581" y="4718"/>
                    <a:pt x="3591" y="4840"/>
                  </a:cubicBezTo>
                  <a:lnTo>
                    <a:pt x="3473" y="4915"/>
                  </a:lnTo>
                  <a:cubicBezTo>
                    <a:pt x="3385" y="4894"/>
                    <a:pt x="3287" y="4914"/>
                    <a:pt x="3211" y="4966"/>
                  </a:cubicBezTo>
                  <a:cubicBezTo>
                    <a:pt x="3117" y="5034"/>
                    <a:pt x="3063" y="5146"/>
                    <a:pt x="3065" y="5251"/>
                  </a:cubicBezTo>
                  <a:lnTo>
                    <a:pt x="3007" y="5288"/>
                  </a:lnTo>
                  <a:cubicBezTo>
                    <a:pt x="2972" y="5319"/>
                    <a:pt x="2915" y="5332"/>
                    <a:pt x="2867" y="5322"/>
                  </a:cubicBezTo>
                  <a:cubicBezTo>
                    <a:pt x="2819" y="5311"/>
                    <a:pt x="2771" y="5284"/>
                    <a:pt x="2740" y="5242"/>
                  </a:cubicBezTo>
                  <a:cubicBezTo>
                    <a:pt x="2709" y="5207"/>
                    <a:pt x="2696" y="5150"/>
                    <a:pt x="2707" y="5102"/>
                  </a:cubicBezTo>
                  <a:cubicBezTo>
                    <a:pt x="2717" y="5054"/>
                    <a:pt x="2744" y="5006"/>
                    <a:pt x="2787" y="4975"/>
                  </a:cubicBezTo>
                  <a:lnTo>
                    <a:pt x="3423" y="4496"/>
                  </a:lnTo>
                  <a:cubicBezTo>
                    <a:pt x="3456" y="4474"/>
                    <a:pt x="3475" y="4442"/>
                    <a:pt x="3476" y="4402"/>
                  </a:cubicBezTo>
                  <a:cubicBezTo>
                    <a:pt x="3480" y="4328"/>
                    <a:pt x="3417" y="4266"/>
                    <a:pt x="3345" y="4266"/>
                  </a:cubicBezTo>
                  <a:cubicBezTo>
                    <a:pt x="3317" y="4266"/>
                    <a:pt x="3295" y="4272"/>
                    <a:pt x="3271" y="4286"/>
                  </a:cubicBezTo>
                  <a:lnTo>
                    <a:pt x="2255" y="5022"/>
                  </a:lnTo>
                  <a:cubicBezTo>
                    <a:pt x="2196" y="5059"/>
                    <a:pt x="2129" y="5080"/>
                    <a:pt x="2057" y="5068"/>
                  </a:cubicBezTo>
                  <a:cubicBezTo>
                    <a:pt x="1985" y="5056"/>
                    <a:pt x="1921" y="5020"/>
                    <a:pt x="1884" y="4962"/>
                  </a:cubicBezTo>
                  <a:cubicBezTo>
                    <a:pt x="1800" y="4851"/>
                    <a:pt x="1825" y="4682"/>
                    <a:pt x="1944" y="4599"/>
                  </a:cubicBezTo>
                  <a:lnTo>
                    <a:pt x="3155" y="3735"/>
                  </a:lnTo>
                  <a:cubicBezTo>
                    <a:pt x="3181" y="3711"/>
                    <a:pt x="3200" y="3678"/>
                    <a:pt x="3200" y="3634"/>
                  </a:cubicBezTo>
                  <a:cubicBezTo>
                    <a:pt x="3201" y="3564"/>
                    <a:pt x="3144" y="3506"/>
                    <a:pt x="3075" y="3503"/>
                  </a:cubicBezTo>
                  <a:cubicBezTo>
                    <a:pt x="3035" y="3502"/>
                    <a:pt x="3003" y="3516"/>
                    <a:pt x="2976" y="3547"/>
                  </a:cubicBezTo>
                  <a:lnTo>
                    <a:pt x="1791" y="4404"/>
                  </a:lnTo>
                  <a:cubicBezTo>
                    <a:pt x="1757" y="4419"/>
                    <a:pt x="1740" y="4443"/>
                    <a:pt x="1715" y="4466"/>
                  </a:cubicBezTo>
                  <a:cubicBezTo>
                    <a:pt x="1572" y="4556"/>
                    <a:pt x="1361" y="4536"/>
                    <a:pt x="1285" y="4435"/>
                  </a:cubicBezTo>
                  <a:cubicBezTo>
                    <a:pt x="1209" y="4326"/>
                    <a:pt x="1225" y="4179"/>
                    <a:pt x="1320" y="4087"/>
                  </a:cubicBezTo>
                  <a:lnTo>
                    <a:pt x="1439" y="4004"/>
                  </a:lnTo>
                  <a:lnTo>
                    <a:pt x="2756" y="3106"/>
                  </a:lnTo>
                  <a:cubicBezTo>
                    <a:pt x="2789" y="3083"/>
                    <a:pt x="2808" y="3051"/>
                    <a:pt x="2809" y="3011"/>
                  </a:cubicBezTo>
                  <a:cubicBezTo>
                    <a:pt x="2812" y="2967"/>
                    <a:pt x="2791" y="2926"/>
                    <a:pt x="2755" y="2900"/>
                  </a:cubicBezTo>
                  <a:cubicBezTo>
                    <a:pt x="2708" y="2867"/>
                    <a:pt x="2661" y="2866"/>
                    <a:pt x="2612" y="2895"/>
                  </a:cubicBezTo>
                  <a:lnTo>
                    <a:pt x="1201" y="3854"/>
                  </a:lnTo>
                  <a:cubicBezTo>
                    <a:pt x="1192" y="3870"/>
                    <a:pt x="1176" y="3876"/>
                    <a:pt x="1167" y="3884"/>
                  </a:cubicBezTo>
                  <a:lnTo>
                    <a:pt x="1031" y="3983"/>
                  </a:lnTo>
                  <a:cubicBezTo>
                    <a:pt x="920" y="4067"/>
                    <a:pt x="751" y="4042"/>
                    <a:pt x="668" y="3923"/>
                  </a:cubicBezTo>
                  <a:cubicBezTo>
                    <a:pt x="584" y="3812"/>
                    <a:pt x="609" y="3643"/>
                    <a:pt x="728" y="3560"/>
                  </a:cubicBezTo>
                  <a:lnTo>
                    <a:pt x="3388" y="1602"/>
                  </a:lnTo>
                  <a:cubicBezTo>
                    <a:pt x="3601" y="1727"/>
                    <a:pt x="3759" y="1979"/>
                    <a:pt x="3759" y="1979"/>
                  </a:cubicBezTo>
                  <a:cubicBezTo>
                    <a:pt x="4020" y="2798"/>
                    <a:pt x="4345" y="2804"/>
                    <a:pt x="4543" y="2706"/>
                  </a:cubicBezTo>
                  <a:cubicBezTo>
                    <a:pt x="4645" y="2655"/>
                    <a:pt x="4692" y="2534"/>
                    <a:pt x="4656" y="2424"/>
                  </a:cubicBezTo>
                  <a:cubicBezTo>
                    <a:pt x="4552" y="2108"/>
                    <a:pt x="4492" y="1496"/>
                    <a:pt x="4492" y="1496"/>
                  </a:cubicBezTo>
                  <a:cubicBezTo>
                    <a:pt x="4419" y="1338"/>
                    <a:pt x="4184" y="1171"/>
                    <a:pt x="3923" y="1035"/>
                  </a:cubicBezTo>
                  <a:lnTo>
                    <a:pt x="4777" y="1048"/>
                  </a:lnTo>
                  <a:lnTo>
                    <a:pt x="5048" y="1043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" name="文本框 22"/>
          <p:cNvSpPr txBox="1"/>
          <p:nvPr/>
        </p:nvSpPr>
        <p:spPr>
          <a:xfrm>
            <a:off x="1568202" y="1258066"/>
            <a:ext cx="465998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178BA"/>
                </a:solidFill>
                <a:cs typeface="+mn-ea"/>
                <a:sym typeface="+mn-lt"/>
              </a:rPr>
              <a:t>TS</a:t>
            </a:r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版</a:t>
            </a:r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项目实战</a:t>
            </a:r>
            <a:endParaRPr lang="en-US" altLang="zh-CN" sz="4000" b="1" dirty="0">
              <a:solidFill>
                <a:srgbClr val="3178BA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dirty="0">
                <a:solidFill>
                  <a:srgbClr val="3178BA"/>
                </a:solidFill>
                <a:cs typeface="+mn-ea"/>
                <a:sym typeface="+mn-lt"/>
              </a:rPr>
              <a:t> 月度答辩项目</a:t>
            </a:r>
            <a:endParaRPr lang="zh-CN" altLang="en-US" sz="40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1520" y="274649"/>
            <a:ext cx="2813594" cy="568909"/>
            <a:chOff x="416689" y="1415352"/>
            <a:chExt cx="5537071" cy="1015902"/>
          </a:xfrm>
        </p:grpSpPr>
        <p:grpSp>
          <p:nvGrpSpPr>
            <p:cNvPr id="45" name="组合 44"/>
            <p:cNvGrpSpPr/>
            <p:nvPr userDrawn="1"/>
          </p:nvGrpSpPr>
          <p:grpSpPr>
            <a:xfrm>
              <a:off x="2681970" y="1415352"/>
              <a:ext cx="3271790" cy="1015901"/>
              <a:chOff x="1" y="3026106"/>
              <a:chExt cx="2057400" cy="781570"/>
            </a:xfrm>
          </p:grpSpPr>
          <p:sp>
            <p:nvSpPr>
              <p:cNvPr id="47" name="文本框 28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8000" i="1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REPORT</a:t>
                </a:r>
                <a:endParaRPr lang="zh-CN" altLang="en-US" sz="8000" i="1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148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8000" i="1" noProof="0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BUSINESS</a:t>
                </a:r>
                <a:endParaRPr lang="en-US" altLang="zh-CN" sz="8000" i="1" noProof="0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46" name="文本框 2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2020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animBg="1"/>
      <p:bldP spid="183" grpId="0" animBg="1"/>
      <p:bldP spid="184" grpId="0" animBg="1"/>
      <p:bldP spid="185" grpId="0" animBg="1"/>
      <p:bldP spid="208" grpId="0" animBg="1"/>
      <p:bldP spid="16" grpId="0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358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input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框受控组件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获取用户名和密码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04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const [ username, setUsername ] = useState('admin')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&lt;input value={username} onChange={(e) =&gt; setUsername(e.target.value)}  &gt;&lt;/input&gt;    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受控组件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2656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accent6"/>
                </a:solidFill>
                <a:cs typeface="+mn-ea"/>
                <a:sym typeface="+mn-lt"/>
              </a:rPr>
              <a:t>axios</a:t>
            </a:r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请求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把用户名和密码发送给后端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05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 Api.login({ username, password }).then(res =&gt;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   if (res.code === 200)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     localStorage.setItem('token', res.data.username)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   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 })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}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axios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请求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011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路由跳转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跳转到下一页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06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//</a:t>
            </a:r>
            <a:r>
              <a:rPr lang="zh-CN" altLang="en-US" sz="1400" dirty="0">
                <a:cs typeface="+mn-ea"/>
                <a:sym typeface="+mn-lt"/>
              </a:rPr>
              <a:t>路由接口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import { RouteComponentProps } from 'react-router-dom'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const Login = (props: RouteComponentProps) =&gt;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const handleLogin = () =&gt;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      props.history.push('/index/home')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}</a:t>
            </a:r>
            <a:endParaRPr lang="en-US" altLang="zh-CN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路由跳转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3383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登录交互的优化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  <a:p>
            <a:pPr algn="l"/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自动获取焦点和回车登录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07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文本框自动获取焦点：</a:t>
            </a:r>
            <a:r>
              <a:rPr lang="en-US" altLang="zh-CN" sz="1400" dirty="0">
                <a:cs typeface="+mn-ea"/>
                <a:sym typeface="+mn-lt"/>
              </a:rPr>
              <a:t>autoFocus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回车登录：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import React, { useState, MouseEvent, KeyboardEvent } from 'react'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const handleEnter = (e: KeyboardEvent&lt;HTMLInputElement&gt;) =&gt;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if (e.keyCode === 13 )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  handleLogin()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}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}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onKeyUp={ (e) =&gt; handleEnter(e)  } 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登录交互优化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accent6"/>
                </a:solidFill>
                <a:cs typeface="+mn-ea"/>
                <a:sym typeface="+mn-lt"/>
              </a:rPr>
              <a:t>总结</a:t>
            </a:r>
            <a:endParaRPr lang="zh-CN" altLang="en-US" sz="3600" b="1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315" y="2106295"/>
            <a:ext cx="3356610" cy="1798955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学而不思则罔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08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登录是很常见的功能，也是常考题！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如何控制密码的显示和隐藏？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如何将控制密码显示的图标封装成</a:t>
            </a:r>
            <a:r>
              <a:rPr lang="en-US" altLang="zh-CN" sz="1400" dirty="0">
                <a:cs typeface="+mn-ea"/>
                <a:sym typeface="+mn-lt"/>
              </a:rPr>
              <a:t>Icon</a:t>
            </a:r>
            <a:r>
              <a:rPr lang="zh-CN" altLang="en-US" sz="1400" dirty="0">
                <a:cs typeface="+mn-ea"/>
                <a:sym typeface="+mn-lt"/>
              </a:rPr>
              <a:t>组件，并实现父子组件传值？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如何实现注册的功能？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总结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9"/>
          <p:cNvSpPr txBox="1"/>
          <p:nvPr/>
        </p:nvSpPr>
        <p:spPr>
          <a:xfrm>
            <a:off x="958335" y="620406"/>
            <a:ext cx="1669449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>
                <a:solidFill>
                  <a:srgbClr val="123C8E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AU" sz="5400" dirty="0">
              <a:solidFill>
                <a:srgbClr val="123C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Subtitle 10"/>
          <p:cNvSpPr txBox="1"/>
          <p:nvPr/>
        </p:nvSpPr>
        <p:spPr>
          <a:xfrm>
            <a:off x="2462067" y="856840"/>
            <a:ext cx="3163658" cy="537960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>
                <a:solidFill>
                  <a:srgbClr val="123C8E"/>
                </a:solidFill>
                <a:cs typeface="+mn-ea"/>
                <a:sym typeface="+mn-lt"/>
              </a:rPr>
              <a:t>CONTENTS</a:t>
            </a:r>
            <a:endParaRPr lang="en-US" altLang="zh-CN" sz="4000" dirty="0">
              <a:solidFill>
                <a:srgbClr val="123C8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" y="411510"/>
            <a:ext cx="971617" cy="1208414"/>
            <a:chOff x="4192069" y="3165475"/>
            <a:chExt cx="2388118" cy="2970134"/>
          </a:xfrm>
        </p:grpSpPr>
        <p:sp>
          <p:nvSpPr>
            <p:cNvPr id="17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60008" y="571248"/>
            <a:ext cx="3697755" cy="4572253"/>
            <a:chOff x="5460008" y="571248"/>
            <a:chExt cx="3697755" cy="4572253"/>
          </a:xfrm>
        </p:grpSpPr>
        <p:sp>
          <p:nvSpPr>
            <p:cNvPr id="19" name="Freeform 37"/>
            <p:cNvSpPr/>
            <p:nvPr/>
          </p:nvSpPr>
          <p:spPr bwMode="auto">
            <a:xfrm>
              <a:off x="5460008" y="571248"/>
              <a:ext cx="3697755" cy="4572253"/>
            </a:xfrm>
            <a:custGeom>
              <a:avLst/>
              <a:gdLst>
                <a:gd name="T0" fmla="*/ 1814 w 1814"/>
                <a:gd name="T1" fmla="*/ 0 h 2243"/>
                <a:gd name="T2" fmla="*/ 0 w 1814"/>
                <a:gd name="T3" fmla="*/ 1122 h 2243"/>
                <a:gd name="T4" fmla="*/ 1814 w 1814"/>
                <a:gd name="T5" fmla="*/ 2243 h 2243"/>
                <a:gd name="T6" fmla="*/ 1814 w 1814"/>
                <a:gd name="T7" fmla="*/ 1122 h 2243"/>
                <a:gd name="T8" fmla="*/ 1814 w 1814"/>
                <a:gd name="T9" fmla="*/ 0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2243">
                  <a:moveTo>
                    <a:pt x="1814" y="0"/>
                  </a:moveTo>
                  <a:lnTo>
                    <a:pt x="0" y="1122"/>
                  </a:lnTo>
                  <a:lnTo>
                    <a:pt x="1814" y="2243"/>
                  </a:lnTo>
                  <a:lnTo>
                    <a:pt x="1814" y="1122"/>
                  </a:lnTo>
                  <a:lnTo>
                    <a:pt x="1814" y="0"/>
                  </a:lnTo>
                  <a:close/>
                </a:path>
              </a:pathLst>
            </a:custGeom>
            <a:blipFill dpi="0" rotWithShape="1">
              <a:blip r:embed="rId1" cstate="email"/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等腰三角形 207"/>
            <p:cNvSpPr/>
            <p:nvPr/>
          </p:nvSpPr>
          <p:spPr>
            <a:xfrm>
              <a:off x="5472379" y="2857282"/>
              <a:ext cx="3669477" cy="2279926"/>
            </a:xfrm>
            <a:custGeom>
              <a:avLst/>
              <a:gdLst>
                <a:gd name="connsiteX0" fmla="*/ 0 w 3185518"/>
                <a:gd name="connsiteY0" fmla="*/ 1963242 h 1963242"/>
                <a:gd name="connsiteX1" fmla="*/ 10703 w 3185518"/>
                <a:gd name="connsiteY1" fmla="*/ 0 h 1963242"/>
                <a:gd name="connsiteX2" fmla="*/ 3185518 w 3185518"/>
                <a:gd name="connsiteY2" fmla="*/ 1963242 h 1963242"/>
                <a:gd name="connsiteX3" fmla="*/ 0 w 3185518"/>
                <a:gd name="connsiteY3" fmla="*/ 1963242 h 1963242"/>
                <a:gd name="connsiteX0-1" fmla="*/ 0 w 3185518"/>
                <a:gd name="connsiteY0-2" fmla="*/ 1963242 h 1972582"/>
                <a:gd name="connsiteX1-3" fmla="*/ 10703 w 3185518"/>
                <a:gd name="connsiteY1-4" fmla="*/ 0 h 1972582"/>
                <a:gd name="connsiteX2-5" fmla="*/ 3185518 w 3185518"/>
                <a:gd name="connsiteY2-6" fmla="*/ 1963242 h 1972582"/>
                <a:gd name="connsiteX3-7" fmla="*/ 2633975 w 3185518"/>
                <a:gd name="connsiteY3-8" fmla="*/ 1972582 h 1972582"/>
                <a:gd name="connsiteX4" fmla="*/ 0 w 3185518"/>
                <a:gd name="connsiteY4" fmla="*/ 1963242 h 1972582"/>
                <a:gd name="connsiteX0-9" fmla="*/ 2623272 w 3174815"/>
                <a:gd name="connsiteY0-10" fmla="*/ 1972582 h 1972582"/>
                <a:gd name="connsiteX1-11" fmla="*/ 0 w 3174815"/>
                <a:gd name="connsiteY1-12" fmla="*/ 0 h 1972582"/>
                <a:gd name="connsiteX2-13" fmla="*/ 3174815 w 3174815"/>
                <a:gd name="connsiteY2-14" fmla="*/ 1963242 h 1972582"/>
                <a:gd name="connsiteX3-15" fmla="*/ 2623272 w 3174815"/>
                <a:gd name="connsiteY3-16" fmla="*/ 1972582 h 1972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74815" h="1972582">
                  <a:moveTo>
                    <a:pt x="2623272" y="1972582"/>
                  </a:moveTo>
                  <a:lnTo>
                    <a:pt x="0" y="0"/>
                  </a:lnTo>
                  <a:lnTo>
                    <a:pt x="3174815" y="1963242"/>
                  </a:lnTo>
                  <a:lnTo>
                    <a:pt x="2623272" y="1972582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6392" y="1920559"/>
            <a:ext cx="2971930" cy="465677"/>
            <a:chOff x="5061738" y="1402502"/>
            <a:chExt cx="2971930" cy="465677"/>
          </a:xfrm>
        </p:grpSpPr>
        <p:sp>
          <p:nvSpPr>
            <p:cNvPr id="2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课程导入，提高学习兴趣！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32293" y="1402502"/>
              <a:ext cx="8128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登录页面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08039" y="1893793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7" name="Freeform 47"/>
          <p:cNvSpPr/>
          <p:nvPr/>
        </p:nvSpPr>
        <p:spPr bwMode="auto">
          <a:xfrm>
            <a:off x="1300649" y="1888266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96392" y="2653630"/>
            <a:ext cx="2971930" cy="465677"/>
            <a:chOff x="5061738" y="1402502"/>
            <a:chExt cx="2971930" cy="465677"/>
          </a:xfrm>
        </p:grpSpPr>
        <p:sp>
          <p:nvSpPr>
            <p:cNvPr id="30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最简单的组件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32293" y="1402502"/>
              <a:ext cx="8128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函数组件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08039" y="2626864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1300649" y="2621337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96392" y="3386701"/>
            <a:ext cx="2971930" cy="465677"/>
            <a:chOff x="5061738" y="1402502"/>
            <a:chExt cx="2971930" cy="465677"/>
          </a:xfrm>
        </p:grpSpPr>
        <p:sp>
          <p:nvSpPr>
            <p:cNvPr id="35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使用</a:t>
              </a:r>
              <a:r>
                <a:rPr lang="en-US" altLang="zh-CN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hook</a:t>
              </a: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给函数组件添加状态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2293" y="1402502"/>
              <a:ext cx="153479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zh-CN" sz="1600" b="1" dirty="0">
                  <a:solidFill>
                    <a:schemeClr val="accent6"/>
                  </a:solidFill>
                  <a:cs typeface="+mn-ea"/>
                  <a:sym typeface="+mn-lt"/>
                </a:rPr>
                <a:t>hook</a:t>
              </a:r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之</a:t>
              </a:r>
              <a:r>
                <a:rPr lang="en-US" altLang="zh-CN" sz="1600" b="1" dirty="0">
                  <a:solidFill>
                    <a:schemeClr val="accent6"/>
                  </a:solidFill>
                  <a:cs typeface="+mn-ea"/>
                  <a:sym typeface="+mn-lt"/>
                </a:rPr>
                <a:t>useState</a:t>
              </a:r>
              <a:endParaRPr lang="en-US" altLang="zh-CN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08039" y="3359935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2" name="Freeform 47"/>
          <p:cNvSpPr/>
          <p:nvPr/>
        </p:nvSpPr>
        <p:spPr bwMode="auto">
          <a:xfrm>
            <a:off x="1300649" y="3354408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96392" y="4119772"/>
            <a:ext cx="2971930" cy="465677"/>
            <a:chOff x="5061738" y="1402502"/>
            <a:chExt cx="2971930" cy="465677"/>
          </a:xfrm>
        </p:grpSpPr>
        <p:sp>
          <p:nvSpPr>
            <p:cNvPr id="5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获取用户名和密码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32293" y="1402502"/>
              <a:ext cx="1511935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zh-CN" sz="1600" b="1" dirty="0">
                  <a:solidFill>
                    <a:schemeClr val="accent6"/>
                  </a:solidFill>
                  <a:cs typeface="+mn-ea"/>
                  <a:sym typeface="+mn-lt"/>
                </a:rPr>
                <a:t>input</a:t>
              </a:r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框受控组件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908039" y="4093006"/>
            <a:ext cx="4552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7" name="Freeform 47"/>
          <p:cNvSpPr/>
          <p:nvPr/>
        </p:nvSpPr>
        <p:spPr bwMode="auto">
          <a:xfrm>
            <a:off x="1300649" y="4087479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0" grpId="0" animBg="1"/>
      <p:bldP spid="26" grpId="0"/>
      <p:bldP spid="27" grpId="0" animBg="1"/>
      <p:bldP spid="32" grpId="0"/>
      <p:bldP spid="33" grpId="0" animBg="1"/>
      <p:bldP spid="51" grpId="0"/>
      <p:bldP spid="52" grpId="0" animBg="1"/>
      <p:bldP spid="56" grpId="0"/>
      <p:bldP spid="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40"/>
          <p:cNvSpPr/>
          <p:nvPr/>
        </p:nvSpPr>
        <p:spPr bwMode="auto">
          <a:xfrm>
            <a:off x="3880026" y="1776475"/>
            <a:ext cx="2879725" cy="1870075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47"/>
          <p:cNvSpPr/>
          <p:nvPr/>
        </p:nvSpPr>
        <p:spPr bwMode="auto">
          <a:xfrm>
            <a:off x="1315312" y="3523670"/>
            <a:ext cx="2492748" cy="2126824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5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516486" y="4238892"/>
            <a:ext cx="580187" cy="716096"/>
          </a:xfrm>
          <a:prstGeom prst="rect">
            <a:avLst/>
          </a:prstGeom>
        </p:spPr>
      </p:pic>
      <p:sp>
        <p:nvSpPr>
          <p:cNvPr id="19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38"/>
          <p:cNvSpPr/>
          <p:nvPr/>
        </p:nvSpPr>
        <p:spPr bwMode="auto">
          <a:xfrm>
            <a:off x="7693776" y="196173"/>
            <a:ext cx="1461572" cy="4947328"/>
          </a:xfrm>
          <a:custGeom>
            <a:avLst/>
            <a:gdLst>
              <a:gd name="T0" fmla="*/ 717 w 717"/>
              <a:gd name="T1" fmla="*/ 185 h 2427"/>
              <a:gd name="T2" fmla="*/ 0 w 717"/>
              <a:gd name="T3" fmla="*/ 0 h 2427"/>
              <a:gd name="T4" fmla="*/ 717 w 717"/>
              <a:gd name="T5" fmla="*/ 2427 h 2427"/>
              <a:gd name="T6" fmla="*/ 717 w 717"/>
              <a:gd name="T7" fmla="*/ 1306 h 2427"/>
              <a:gd name="T8" fmla="*/ 717 w 717"/>
              <a:gd name="T9" fmla="*/ 185 h 2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7" h="2427">
                <a:moveTo>
                  <a:pt x="717" y="185"/>
                </a:moveTo>
                <a:lnTo>
                  <a:pt x="0" y="0"/>
                </a:lnTo>
                <a:lnTo>
                  <a:pt x="717" y="2427"/>
                </a:lnTo>
                <a:lnTo>
                  <a:pt x="717" y="1306"/>
                </a:lnTo>
                <a:lnTo>
                  <a:pt x="717" y="185"/>
                </a:lnTo>
                <a:close/>
              </a:path>
            </a:pathLst>
          </a:custGeom>
          <a:gradFill>
            <a:gsLst>
              <a:gs pos="0">
                <a:srgbClr val="56BDEC"/>
              </a:gs>
              <a:gs pos="100000">
                <a:srgbClr val="123C8E"/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94985" y="1253178"/>
            <a:ext cx="288234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i="1" dirty="0">
                <a:solidFill>
                  <a:srgbClr val="3178BA"/>
                </a:solidFill>
                <a:cs typeface="+mn-ea"/>
                <a:sym typeface="+mn-lt"/>
              </a:rPr>
              <a:t>汇报完毕</a:t>
            </a:r>
            <a:endParaRPr lang="en-US" altLang="zh-CN" sz="4000" b="1" i="1" dirty="0">
              <a:solidFill>
                <a:srgbClr val="3178BA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000" b="1" i="1" dirty="0">
                <a:solidFill>
                  <a:srgbClr val="3178BA"/>
                </a:solidFill>
                <a:cs typeface="+mn-ea"/>
                <a:sym typeface="+mn-lt"/>
              </a:rPr>
              <a:t> 谢谢欣赏</a:t>
            </a:r>
            <a:endParaRPr lang="zh-CN" altLang="en-US" sz="4000" b="1" i="1" dirty="0">
              <a:solidFill>
                <a:srgbClr val="3178BA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104425" y="2575724"/>
            <a:ext cx="349576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感觉大家！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51520" y="274649"/>
            <a:ext cx="3096344" cy="640917"/>
            <a:chOff x="416689" y="1415352"/>
            <a:chExt cx="5537071" cy="1015902"/>
          </a:xfrm>
        </p:grpSpPr>
        <p:grpSp>
          <p:nvGrpSpPr>
            <p:cNvPr id="27" name="组合 26"/>
            <p:cNvGrpSpPr/>
            <p:nvPr userDrawn="1"/>
          </p:nvGrpSpPr>
          <p:grpSpPr>
            <a:xfrm>
              <a:off x="2681970" y="1415352"/>
              <a:ext cx="3271790" cy="1015901"/>
              <a:chOff x="1" y="3026106"/>
              <a:chExt cx="2057400" cy="78157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8000" i="1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REPORT</a:t>
                </a:r>
                <a:endParaRPr lang="zh-CN" altLang="en-US" sz="8000" i="1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6148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8000" i="1" noProof="0" dirty="0">
                    <a:solidFill>
                      <a:schemeClr val="bg1">
                        <a:lumMod val="75000"/>
                      </a:schemeClr>
                    </a:solidFill>
                    <a:latin typeface="Agency FB" panose="020B0503020202020204" pitchFamily="34" charset="0"/>
                    <a:cs typeface="+mn-ea"/>
                    <a:sym typeface="+mn-lt"/>
                  </a:rPr>
                  <a:t>BUSINESS</a:t>
                </a:r>
                <a:endParaRPr lang="en-US" altLang="zh-CN" sz="8000" i="1" noProof="0" dirty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4800" i="1" dirty="0" smtClean="0">
                  <a:solidFill>
                    <a:schemeClr val="bg1">
                      <a:lumMod val="75000"/>
                    </a:schemeClr>
                  </a:solidFill>
                  <a:latin typeface="Agency FB" panose="020B0503020202020204" pitchFamily="34" charset="0"/>
                  <a:cs typeface="+mn-ea"/>
                  <a:sym typeface="+mn-lt"/>
                </a:rPr>
                <a:t>2020</a:t>
              </a:r>
              <a:endParaRPr lang="zh-CN" altLang="en-US" sz="4800" i="1" dirty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80761" y="3409069"/>
            <a:ext cx="432048" cy="432048"/>
            <a:chOff x="8028384" y="3278799"/>
            <a:chExt cx="432048" cy="432048"/>
          </a:xfrm>
        </p:grpSpPr>
        <p:sp>
          <p:nvSpPr>
            <p:cNvPr id="32" name="椭圆 31"/>
            <p:cNvSpPr/>
            <p:nvPr/>
          </p:nvSpPr>
          <p:spPr>
            <a:xfrm>
              <a:off x="8028384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call-center-worker-with-headset_46010"/>
            <p:cNvSpPr>
              <a:spLocks noChangeAspect="1"/>
            </p:cNvSpPr>
            <p:nvPr/>
          </p:nvSpPr>
          <p:spPr bwMode="auto">
            <a:xfrm>
              <a:off x="8124305" y="3377101"/>
              <a:ext cx="240206" cy="235445"/>
            </a:xfrm>
            <a:custGeom>
              <a:avLst/>
              <a:gdLst>
                <a:gd name="T0" fmla="*/ 3439 w 8160"/>
                <a:gd name="T1" fmla="*/ 4406 h 8010"/>
                <a:gd name="T2" fmla="*/ 3020 w 8160"/>
                <a:gd name="T3" fmla="*/ 4825 h 8010"/>
                <a:gd name="T4" fmla="*/ 2601 w 8160"/>
                <a:gd name="T5" fmla="*/ 4406 h 8010"/>
                <a:gd name="T6" fmla="*/ 3020 w 8160"/>
                <a:gd name="T7" fmla="*/ 3987 h 8010"/>
                <a:gd name="T8" fmla="*/ 3439 w 8160"/>
                <a:gd name="T9" fmla="*/ 4406 h 8010"/>
                <a:gd name="T10" fmla="*/ 5140 w 8160"/>
                <a:gd name="T11" fmla="*/ 3987 h 8010"/>
                <a:gd name="T12" fmla="*/ 4721 w 8160"/>
                <a:gd name="T13" fmla="*/ 4406 h 8010"/>
                <a:gd name="T14" fmla="*/ 5140 w 8160"/>
                <a:gd name="T15" fmla="*/ 4825 h 8010"/>
                <a:gd name="T16" fmla="*/ 5559 w 8160"/>
                <a:gd name="T17" fmla="*/ 4406 h 8010"/>
                <a:gd name="T18" fmla="*/ 5140 w 8160"/>
                <a:gd name="T19" fmla="*/ 3987 h 8010"/>
                <a:gd name="T20" fmla="*/ 8160 w 8160"/>
                <a:gd name="T21" fmla="*/ 4172 h 8010"/>
                <a:gd name="T22" fmla="*/ 8160 w 8160"/>
                <a:gd name="T23" fmla="*/ 4969 h 8010"/>
                <a:gd name="T24" fmla="*/ 7436 w 8160"/>
                <a:gd name="T25" fmla="*/ 5693 h 8010"/>
                <a:gd name="T26" fmla="*/ 6911 w 8160"/>
                <a:gd name="T27" fmla="*/ 5693 h 8010"/>
                <a:gd name="T28" fmla="*/ 4080 w 8160"/>
                <a:gd name="T29" fmla="*/ 8010 h 8010"/>
                <a:gd name="T30" fmla="*/ 1249 w 8160"/>
                <a:gd name="T31" fmla="*/ 5692 h 8010"/>
                <a:gd name="T32" fmla="*/ 724 w 8160"/>
                <a:gd name="T33" fmla="*/ 5692 h 8010"/>
                <a:gd name="T34" fmla="*/ 0 w 8160"/>
                <a:gd name="T35" fmla="*/ 4969 h 8010"/>
                <a:gd name="T36" fmla="*/ 0 w 8160"/>
                <a:gd name="T37" fmla="*/ 4172 h 8010"/>
                <a:gd name="T38" fmla="*/ 379 w 8160"/>
                <a:gd name="T39" fmla="*/ 3536 h 8010"/>
                <a:gd name="T40" fmla="*/ 1360 w 8160"/>
                <a:gd name="T41" fmla="*/ 912 h 8010"/>
                <a:gd name="T42" fmla="*/ 4080 w 8160"/>
                <a:gd name="T43" fmla="*/ 0 h 8010"/>
                <a:gd name="T44" fmla="*/ 6800 w 8160"/>
                <a:gd name="T45" fmla="*/ 912 h 8010"/>
                <a:gd name="T46" fmla="*/ 7781 w 8160"/>
                <a:gd name="T47" fmla="*/ 3536 h 8010"/>
                <a:gd name="T48" fmla="*/ 8160 w 8160"/>
                <a:gd name="T49" fmla="*/ 4172 h 8010"/>
                <a:gd name="T50" fmla="*/ 6628 w 8160"/>
                <a:gd name="T51" fmla="*/ 4409 h 8010"/>
                <a:gd name="T52" fmla="*/ 6604 w 8160"/>
                <a:gd name="T53" fmla="*/ 3878 h 8010"/>
                <a:gd name="T54" fmla="*/ 4964 w 8160"/>
                <a:gd name="T55" fmla="*/ 3278 h 8010"/>
                <a:gd name="T56" fmla="*/ 5195 w 8160"/>
                <a:gd name="T57" fmla="*/ 3718 h 8010"/>
                <a:gd name="T58" fmla="*/ 3190 w 8160"/>
                <a:gd name="T59" fmla="*/ 2652 h 8010"/>
                <a:gd name="T60" fmla="*/ 3089 w 8160"/>
                <a:gd name="T61" fmla="*/ 2527 h 8010"/>
                <a:gd name="T62" fmla="*/ 3088 w 8160"/>
                <a:gd name="T63" fmla="*/ 2526 h 8010"/>
                <a:gd name="T64" fmla="*/ 3088 w 8160"/>
                <a:gd name="T65" fmla="*/ 2526 h 8010"/>
                <a:gd name="T66" fmla="*/ 2926 w 8160"/>
                <a:gd name="T67" fmla="*/ 2375 h 8010"/>
                <a:gd name="T68" fmla="*/ 1540 w 8160"/>
                <a:gd name="T69" fmla="*/ 4101 h 8010"/>
                <a:gd name="T70" fmla="*/ 1532 w 8160"/>
                <a:gd name="T71" fmla="*/ 4409 h 8010"/>
                <a:gd name="T72" fmla="*/ 1702 w 8160"/>
                <a:gd name="T73" fmla="*/ 5464 h 8010"/>
                <a:gd name="T74" fmla="*/ 3363 w 8160"/>
                <a:gd name="T75" fmla="*/ 6125 h 8010"/>
                <a:gd name="T76" fmla="*/ 4005 w 8160"/>
                <a:gd name="T77" fmla="*/ 5829 h 8010"/>
                <a:gd name="T78" fmla="*/ 4708 w 8160"/>
                <a:gd name="T79" fmla="*/ 6328 h 8010"/>
                <a:gd name="T80" fmla="*/ 4005 w 8160"/>
                <a:gd name="T81" fmla="*/ 6827 h 8010"/>
                <a:gd name="T82" fmla="*/ 3350 w 8160"/>
                <a:gd name="T83" fmla="*/ 6508 h 8010"/>
                <a:gd name="T84" fmla="*/ 2080 w 8160"/>
                <a:gd name="T85" fmla="*/ 6223 h 8010"/>
                <a:gd name="T86" fmla="*/ 4080 w 8160"/>
                <a:gd name="T87" fmla="*/ 7504 h 8010"/>
                <a:gd name="T88" fmla="*/ 6628 w 8160"/>
                <a:gd name="T89" fmla="*/ 4409 h 8010"/>
                <a:gd name="T90" fmla="*/ 7345 w 8160"/>
                <a:gd name="T91" fmla="*/ 3449 h 8010"/>
                <a:gd name="T92" fmla="*/ 4080 w 8160"/>
                <a:gd name="T93" fmla="*/ 434 h 8010"/>
                <a:gd name="T94" fmla="*/ 815 w 8160"/>
                <a:gd name="T95" fmla="*/ 3449 h 8010"/>
                <a:gd name="T96" fmla="*/ 1094 w 8160"/>
                <a:gd name="T97" fmla="*/ 3449 h 8010"/>
                <a:gd name="T98" fmla="*/ 1738 w 8160"/>
                <a:gd name="T99" fmla="*/ 1816 h 8010"/>
                <a:gd name="T100" fmla="*/ 4080 w 8160"/>
                <a:gd name="T101" fmla="*/ 807 h 8010"/>
                <a:gd name="T102" fmla="*/ 6422 w 8160"/>
                <a:gd name="T103" fmla="*/ 1816 h 8010"/>
                <a:gd name="T104" fmla="*/ 7066 w 8160"/>
                <a:gd name="T105" fmla="*/ 3449 h 8010"/>
                <a:gd name="T106" fmla="*/ 7345 w 8160"/>
                <a:gd name="T107" fmla="*/ 3449 h 8010"/>
                <a:gd name="T108" fmla="*/ 7345 w 8160"/>
                <a:gd name="T109" fmla="*/ 3449 h 8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160" h="8010">
                  <a:moveTo>
                    <a:pt x="3439" y="4406"/>
                  </a:moveTo>
                  <a:cubicBezTo>
                    <a:pt x="3439" y="4637"/>
                    <a:pt x="3252" y="4825"/>
                    <a:pt x="3020" y="4825"/>
                  </a:cubicBezTo>
                  <a:cubicBezTo>
                    <a:pt x="2789" y="4825"/>
                    <a:pt x="2601" y="4637"/>
                    <a:pt x="2601" y="4406"/>
                  </a:cubicBezTo>
                  <a:cubicBezTo>
                    <a:pt x="2601" y="4175"/>
                    <a:pt x="2789" y="3987"/>
                    <a:pt x="3020" y="3987"/>
                  </a:cubicBezTo>
                  <a:cubicBezTo>
                    <a:pt x="3252" y="3987"/>
                    <a:pt x="3439" y="4175"/>
                    <a:pt x="3439" y="4406"/>
                  </a:cubicBezTo>
                  <a:close/>
                  <a:moveTo>
                    <a:pt x="5140" y="3987"/>
                  </a:moveTo>
                  <a:cubicBezTo>
                    <a:pt x="4908" y="3987"/>
                    <a:pt x="4721" y="4175"/>
                    <a:pt x="4721" y="4406"/>
                  </a:cubicBezTo>
                  <a:cubicBezTo>
                    <a:pt x="4721" y="4637"/>
                    <a:pt x="4908" y="4825"/>
                    <a:pt x="5140" y="4825"/>
                  </a:cubicBezTo>
                  <a:cubicBezTo>
                    <a:pt x="5371" y="4825"/>
                    <a:pt x="5559" y="4637"/>
                    <a:pt x="5559" y="4406"/>
                  </a:cubicBezTo>
                  <a:cubicBezTo>
                    <a:pt x="5559" y="4175"/>
                    <a:pt x="5371" y="3987"/>
                    <a:pt x="5140" y="3987"/>
                  </a:cubicBezTo>
                  <a:close/>
                  <a:moveTo>
                    <a:pt x="8160" y="4172"/>
                  </a:moveTo>
                  <a:lnTo>
                    <a:pt x="8160" y="4969"/>
                  </a:lnTo>
                  <a:cubicBezTo>
                    <a:pt x="8160" y="5368"/>
                    <a:pt x="7836" y="5693"/>
                    <a:pt x="7436" y="5693"/>
                  </a:cubicBezTo>
                  <a:lnTo>
                    <a:pt x="6911" y="5693"/>
                  </a:lnTo>
                  <a:cubicBezTo>
                    <a:pt x="6390" y="7138"/>
                    <a:pt x="5061" y="8010"/>
                    <a:pt x="4080" y="8010"/>
                  </a:cubicBezTo>
                  <a:cubicBezTo>
                    <a:pt x="3099" y="8010"/>
                    <a:pt x="1770" y="7138"/>
                    <a:pt x="1249" y="5692"/>
                  </a:cubicBezTo>
                  <a:lnTo>
                    <a:pt x="724" y="5692"/>
                  </a:lnTo>
                  <a:cubicBezTo>
                    <a:pt x="324" y="5692"/>
                    <a:pt x="0" y="5368"/>
                    <a:pt x="0" y="4969"/>
                  </a:cubicBezTo>
                  <a:lnTo>
                    <a:pt x="0" y="4172"/>
                  </a:lnTo>
                  <a:cubicBezTo>
                    <a:pt x="0" y="3897"/>
                    <a:pt x="153" y="3658"/>
                    <a:pt x="379" y="3536"/>
                  </a:cubicBezTo>
                  <a:cubicBezTo>
                    <a:pt x="387" y="2405"/>
                    <a:pt x="717" y="1522"/>
                    <a:pt x="1360" y="912"/>
                  </a:cubicBezTo>
                  <a:cubicBezTo>
                    <a:pt x="1999" y="307"/>
                    <a:pt x="2914" y="0"/>
                    <a:pt x="4080" y="0"/>
                  </a:cubicBezTo>
                  <a:cubicBezTo>
                    <a:pt x="5246" y="0"/>
                    <a:pt x="6161" y="307"/>
                    <a:pt x="6800" y="912"/>
                  </a:cubicBezTo>
                  <a:cubicBezTo>
                    <a:pt x="7443" y="1522"/>
                    <a:pt x="7773" y="2405"/>
                    <a:pt x="7781" y="3536"/>
                  </a:cubicBezTo>
                  <a:cubicBezTo>
                    <a:pt x="8007" y="3658"/>
                    <a:pt x="8160" y="3897"/>
                    <a:pt x="8160" y="4172"/>
                  </a:cubicBezTo>
                  <a:close/>
                  <a:moveTo>
                    <a:pt x="6628" y="4409"/>
                  </a:moveTo>
                  <a:cubicBezTo>
                    <a:pt x="6628" y="4222"/>
                    <a:pt x="6618" y="4047"/>
                    <a:pt x="6604" y="3878"/>
                  </a:cubicBezTo>
                  <a:cubicBezTo>
                    <a:pt x="6283" y="3584"/>
                    <a:pt x="5700" y="3361"/>
                    <a:pt x="4964" y="3278"/>
                  </a:cubicBezTo>
                  <a:cubicBezTo>
                    <a:pt x="5061" y="3387"/>
                    <a:pt x="5144" y="3530"/>
                    <a:pt x="5195" y="3718"/>
                  </a:cubicBezTo>
                  <a:cubicBezTo>
                    <a:pt x="4744" y="3363"/>
                    <a:pt x="3859" y="3447"/>
                    <a:pt x="3190" y="2652"/>
                  </a:cubicBezTo>
                  <a:cubicBezTo>
                    <a:pt x="3151" y="2608"/>
                    <a:pt x="3118" y="2566"/>
                    <a:pt x="3089" y="2527"/>
                  </a:cubicBezTo>
                  <a:cubicBezTo>
                    <a:pt x="3089" y="2526"/>
                    <a:pt x="3089" y="2526"/>
                    <a:pt x="3088" y="2526"/>
                  </a:cubicBezTo>
                  <a:lnTo>
                    <a:pt x="3088" y="2526"/>
                  </a:lnTo>
                  <a:cubicBezTo>
                    <a:pt x="2969" y="2365"/>
                    <a:pt x="2929" y="2269"/>
                    <a:pt x="2926" y="2375"/>
                  </a:cubicBezTo>
                  <a:cubicBezTo>
                    <a:pt x="2907" y="3288"/>
                    <a:pt x="2259" y="4000"/>
                    <a:pt x="1540" y="4101"/>
                  </a:cubicBezTo>
                  <a:cubicBezTo>
                    <a:pt x="1536" y="4201"/>
                    <a:pt x="1532" y="4303"/>
                    <a:pt x="1532" y="4409"/>
                  </a:cubicBezTo>
                  <a:cubicBezTo>
                    <a:pt x="1532" y="4795"/>
                    <a:pt x="1595" y="5147"/>
                    <a:pt x="1702" y="5464"/>
                  </a:cubicBezTo>
                  <a:cubicBezTo>
                    <a:pt x="2106" y="5951"/>
                    <a:pt x="2773" y="6089"/>
                    <a:pt x="3363" y="6125"/>
                  </a:cubicBezTo>
                  <a:cubicBezTo>
                    <a:pt x="3473" y="5951"/>
                    <a:pt x="3719" y="5829"/>
                    <a:pt x="4005" y="5829"/>
                  </a:cubicBezTo>
                  <a:cubicBezTo>
                    <a:pt x="4393" y="5829"/>
                    <a:pt x="4708" y="6052"/>
                    <a:pt x="4708" y="6328"/>
                  </a:cubicBezTo>
                  <a:cubicBezTo>
                    <a:pt x="4708" y="6603"/>
                    <a:pt x="4393" y="6827"/>
                    <a:pt x="4005" y="6827"/>
                  </a:cubicBezTo>
                  <a:cubicBezTo>
                    <a:pt x="3707" y="6827"/>
                    <a:pt x="3452" y="6694"/>
                    <a:pt x="3350" y="6508"/>
                  </a:cubicBezTo>
                  <a:cubicBezTo>
                    <a:pt x="2938" y="6484"/>
                    <a:pt x="2484" y="6414"/>
                    <a:pt x="2080" y="6223"/>
                  </a:cubicBezTo>
                  <a:cubicBezTo>
                    <a:pt x="2648" y="7061"/>
                    <a:pt x="3530" y="7504"/>
                    <a:pt x="4080" y="7504"/>
                  </a:cubicBezTo>
                  <a:cubicBezTo>
                    <a:pt x="4945" y="7504"/>
                    <a:pt x="6628" y="6411"/>
                    <a:pt x="6628" y="4409"/>
                  </a:cubicBezTo>
                  <a:close/>
                  <a:moveTo>
                    <a:pt x="7345" y="3449"/>
                  </a:moveTo>
                  <a:cubicBezTo>
                    <a:pt x="7299" y="1476"/>
                    <a:pt x="6173" y="434"/>
                    <a:pt x="4080" y="434"/>
                  </a:cubicBezTo>
                  <a:cubicBezTo>
                    <a:pt x="1987" y="434"/>
                    <a:pt x="861" y="1476"/>
                    <a:pt x="815" y="3449"/>
                  </a:cubicBezTo>
                  <a:lnTo>
                    <a:pt x="1094" y="3449"/>
                  </a:lnTo>
                  <a:cubicBezTo>
                    <a:pt x="1196" y="2784"/>
                    <a:pt x="1411" y="2237"/>
                    <a:pt x="1738" y="1816"/>
                  </a:cubicBezTo>
                  <a:cubicBezTo>
                    <a:pt x="2258" y="1146"/>
                    <a:pt x="3046" y="807"/>
                    <a:pt x="4080" y="807"/>
                  </a:cubicBezTo>
                  <a:cubicBezTo>
                    <a:pt x="5114" y="807"/>
                    <a:pt x="5902" y="1146"/>
                    <a:pt x="6422" y="1816"/>
                  </a:cubicBezTo>
                  <a:cubicBezTo>
                    <a:pt x="6749" y="2237"/>
                    <a:pt x="6964" y="2784"/>
                    <a:pt x="7066" y="3449"/>
                  </a:cubicBezTo>
                  <a:lnTo>
                    <a:pt x="7345" y="3449"/>
                  </a:lnTo>
                  <a:lnTo>
                    <a:pt x="7345" y="3449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99140" y="3409069"/>
            <a:ext cx="432048" cy="432048"/>
            <a:chOff x="7500415" y="3278799"/>
            <a:chExt cx="432048" cy="432048"/>
          </a:xfrm>
        </p:grpSpPr>
        <p:sp>
          <p:nvSpPr>
            <p:cNvPr id="35" name="椭圆 34"/>
            <p:cNvSpPr/>
            <p:nvPr/>
          </p:nvSpPr>
          <p:spPr>
            <a:xfrm>
              <a:off x="7500415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call-center-worker-with-headset_46010"/>
            <p:cNvSpPr>
              <a:spLocks noChangeAspect="1"/>
            </p:cNvSpPr>
            <p:nvPr/>
          </p:nvSpPr>
          <p:spPr bwMode="auto">
            <a:xfrm>
              <a:off x="7611135" y="3374720"/>
              <a:ext cx="210608" cy="240206"/>
            </a:xfrm>
            <a:custGeom>
              <a:avLst/>
              <a:gdLst>
                <a:gd name="connsiteX0" fmla="*/ 172709 w 530849"/>
                <a:gd name="connsiteY0" fmla="*/ 360519 h 605451"/>
                <a:gd name="connsiteX1" fmla="*/ 222665 w 530849"/>
                <a:gd name="connsiteY1" fmla="*/ 518492 h 605451"/>
                <a:gd name="connsiteX2" fmla="*/ 229536 w 530849"/>
                <a:gd name="connsiteY2" fmla="*/ 539907 h 605451"/>
                <a:gd name="connsiteX3" fmla="*/ 251914 w 530849"/>
                <a:gd name="connsiteY3" fmla="*/ 476496 h 605451"/>
                <a:gd name="connsiteX4" fmla="*/ 265378 w 530849"/>
                <a:gd name="connsiteY4" fmla="*/ 401310 h 605451"/>
                <a:gd name="connsiteX5" fmla="*/ 265564 w 530849"/>
                <a:gd name="connsiteY5" fmla="*/ 401310 h 605451"/>
                <a:gd name="connsiteX6" fmla="*/ 265657 w 530849"/>
                <a:gd name="connsiteY6" fmla="*/ 401310 h 605451"/>
                <a:gd name="connsiteX7" fmla="*/ 265750 w 530849"/>
                <a:gd name="connsiteY7" fmla="*/ 401310 h 605451"/>
                <a:gd name="connsiteX8" fmla="*/ 265935 w 530849"/>
                <a:gd name="connsiteY8" fmla="*/ 401310 h 605451"/>
                <a:gd name="connsiteX9" fmla="*/ 279399 w 530849"/>
                <a:gd name="connsiteY9" fmla="*/ 476496 h 605451"/>
                <a:gd name="connsiteX10" fmla="*/ 301777 w 530849"/>
                <a:gd name="connsiteY10" fmla="*/ 539907 h 605451"/>
                <a:gd name="connsiteX11" fmla="*/ 308648 w 530849"/>
                <a:gd name="connsiteY11" fmla="*/ 518492 h 605451"/>
                <a:gd name="connsiteX12" fmla="*/ 358604 w 530849"/>
                <a:gd name="connsiteY12" fmla="*/ 360519 h 605451"/>
                <a:gd name="connsiteX13" fmla="*/ 462415 w 530849"/>
                <a:gd name="connsiteY13" fmla="*/ 410581 h 605451"/>
                <a:gd name="connsiteX14" fmla="*/ 530849 w 530849"/>
                <a:gd name="connsiteY14" fmla="*/ 605451 h 605451"/>
                <a:gd name="connsiteX15" fmla="*/ 0 w 530849"/>
                <a:gd name="connsiteY15" fmla="*/ 605451 h 605451"/>
                <a:gd name="connsiteX16" fmla="*/ 68898 w 530849"/>
                <a:gd name="connsiteY16" fmla="*/ 410581 h 605451"/>
                <a:gd name="connsiteX17" fmla="*/ 172709 w 530849"/>
                <a:gd name="connsiteY17" fmla="*/ 360519 h 605451"/>
                <a:gd name="connsiteX18" fmla="*/ 245328 w 530849"/>
                <a:gd name="connsiteY18" fmla="*/ 111138 h 605451"/>
                <a:gd name="connsiteX19" fmla="*/ 240037 w 530849"/>
                <a:gd name="connsiteY19" fmla="*/ 116422 h 605451"/>
                <a:gd name="connsiteX20" fmla="*/ 240037 w 530849"/>
                <a:gd name="connsiteY20" fmla="*/ 184921 h 605451"/>
                <a:gd name="connsiteX21" fmla="*/ 213951 w 530849"/>
                <a:gd name="connsiteY21" fmla="*/ 184921 h 605451"/>
                <a:gd name="connsiteX22" fmla="*/ 211352 w 530849"/>
                <a:gd name="connsiteY22" fmla="*/ 190297 h 605451"/>
                <a:gd name="connsiteX23" fmla="*/ 261481 w 530849"/>
                <a:gd name="connsiteY23" fmla="*/ 251474 h 605451"/>
                <a:gd name="connsiteX24" fmla="*/ 267886 w 530849"/>
                <a:gd name="connsiteY24" fmla="*/ 251474 h 605451"/>
                <a:gd name="connsiteX25" fmla="*/ 318108 w 530849"/>
                <a:gd name="connsiteY25" fmla="*/ 190297 h 605451"/>
                <a:gd name="connsiteX26" fmla="*/ 315509 w 530849"/>
                <a:gd name="connsiteY26" fmla="*/ 184921 h 605451"/>
                <a:gd name="connsiteX27" fmla="*/ 289423 w 530849"/>
                <a:gd name="connsiteY27" fmla="*/ 184921 h 605451"/>
                <a:gd name="connsiteX28" fmla="*/ 289423 w 530849"/>
                <a:gd name="connsiteY28" fmla="*/ 116422 h 605451"/>
                <a:gd name="connsiteX29" fmla="*/ 284132 w 530849"/>
                <a:gd name="connsiteY29" fmla="*/ 111138 h 605451"/>
                <a:gd name="connsiteX30" fmla="*/ 247463 w 530849"/>
                <a:gd name="connsiteY30" fmla="*/ 0 h 605451"/>
                <a:gd name="connsiteX31" fmla="*/ 264451 w 530849"/>
                <a:gd name="connsiteY31" fmla="*/ 0 h 605451"/>
                <a:gd name="connsiteX32" fmla="*/ 281347 w 530849"/>
                <a:gd name="connsiteY32" fmla="*/ 0 h 605451"/>
                <a:gd name="connsiteX33" fmla="*/ 294250 w 530849"/>
                <a:gd name="connsiteY33" fmla="*/ 10845 h 605451"/>
                <a:gd name="connsiteX34" fmla="*/ 300099 w 530849"/>
                <a:gd name="connsiteY34" fmla="*/ 44863 h 605451"/>
                <a:gd name="connsiteX35" fmla="*/ 336860 w 530849"/>
                <a:gd name="connsiteY35" fmla="*/ 60065 h 605451"/>
                <a:gd name="connsiteX36" fmla="*/ 364802 w 530849"/>
                <a:gd name="connsiteY36" fmla="*/ 40043 h 605451"/>
                <a:gd name="connsiteX37" fmla="*/ 381512 w 530849"/>
                <a:gd name="connsiteY37" fmla="*/ 41155 h 605451"/>
                <a:gd name="connsiteX38" fmla="*/ 393487 w 530849"/>
                <a:gd name="connsiteY38" fmla="*/ 53113 h 605451"/>
                <a:gd name="connsiteX39" fmla="*/ 405555 w 530849"/>
                <a:gd name="connsiteY39" fmla="*/ 65163 h 605451"/>
                <a:gd name="connsiteX40" fmla="*/ 407040 w 530849"/>
                <a:gd name="connsiteY40" fmla="*/ 81940 h 605451"/>
                <a:gd name="connsiteX41" fmla="*/ 387081 w 530849"/>
                <a:gd name="connsiteY41" fmla="*/ 109840 h 605451"/>
                <a:gd name="connsiteX42" fmla="*/ 402306 w 530849"/>
                <a:gd name="connsiteY42" fmla="*/ 146454 h 605451"/>
                <a:gd name="connsiteX43" fmla="*/ 436375 w 530849"/>
                <a:gd name="connsiteY43" fmla="*/ 152108 h 605451"/>
                <a:gd name="connsiteX44" fmla="*/ 447236 w 530849"/>
                <a:gd name="connsiteY44" fmla="*/ 164900 h 605451"/>
                <a:gd name="connsiteX45" fmla="*/ 447236 w 530849"/>
                <a:gd name="connsiteY45" fmla="*/ 181770 h 605451"/>
                <a:gd name="connsiteX46" fmla="*/ 447236 w 530849"/>
                <a:gd name="connsiteY46" fmla="*/ 198732 h 605451"/>
                <a:gd name="connsiteX47" fmla="*/ 436375 w 530849"/>
                <a:gd name="connsiteY47" fmla="*/ 211617 h 605451"/>
                <a:gd name="connsiteX48" fmla="*/ 402306 w 530849"/>
                <a:gd name="connsiteY48" fmla="*/ 217363 h 605451"/>
                <a:gd name="connsiteX49" fmla="*/ 387081 w 530849"/>
                <a:gd name="connsiteY49" fmla="*/ 254070 h 605451"/>
                <a:gd name="connsiteX50" fmla="*/ 407133 w 530849"/>
                <a:gd name="connsiteY50" fmla="*/ 282063 h 605451"/>
                <a:gd name="connsiteX51" fmla="*/ 405740 w 530849"/>
                <a:gd name="connsiteY51" fmla="*/ 298840 h 605451"/>
                <a:gd name="connsiteX52" fmla="*/ 393765 w 530849"/>
                <a:gd name="connsiteY52" fmla="*/ 310797 h 605451"/>
                <a:gd name="connsiteX53" fmla="*/ 381790 w 530849"/>
                <a:gd name="connsiteY53" fmla="*/ 322847 h 605451"/>
                <a:gd name="connsiteX54" fmla="*/ 364895 w 530849"/>
                <a:gd name="connsiteY54" fmla="*/ 324330 h 605451"/>
                <a:gd name="connsiteX55" fmla="*/ 336953 w 530849"/>
                <a:gd name="connsiteY55" fmla="*/ 304401 h 605451"/>
                <a:gd name="connsiteX56" fmla="*/ 301213 w 530849"/>
                <a:gd name="connsiteY56" fmla="*/ 319232 h 605451"/>
                <a:gd name="connsiteX57" fmla="*/ 295457 w 530849"/>
                <a:gd name="connsiteY57" fmla="*/ 353343 h 605451"/>
                <a:gd name="connsiteX58" fmla="*/ 282739 w 530849"/>
                <a:gd name="connsiteY58" fmla="*/ 364188 h 605451"/>
                <a:gd name="connsiteX59" fmla="*/ 265751 w 530849"/>
                <a:gd name="connsiteY59" fmla="*/ 364188 h 605451"/>
                <a:gd name="connsiteX60" fmla="*/ 248856 w 530849"/>
                <a:gd name="connsiteY60" fmla="*/ 364188 h 605451"/>
                <a:gd name="connsiteX61" fmla="*/ 235952 w 530849"/>
                <a:gd name="connsiteY61" fmla="*/ 353343 h 605451"/>
                <a:gd name="connsiteX62" fmla="*/ 230290 w 530849"/>
                <a:gd name="connsiteY62" fmla="*/ 319696 h 605451"/>
                <a:gd name="connsiteX63" fmla="*/ 193528 w 530849"/>
                <a:gd name="connsiteY63" fmla="*/ 304772 h 605451"/>
                <a:gd name="connsiteX64" fmla="*/ 165122 w 530849"/>
                <a:gd name="connsiteY64" fmla="*/ 324794 h 605451"/>
                <a:gd name="connsiteX65" fmla="*/ 148320 w 530849"/>
                <a:gd name="connsiteY65" fmla="*/ 323403 h 605451"/>
                <a:gd name="connsiteX66" fmla="*/ 136344 w 530849"/>
                <a:gd name="connsiteY66" fmla="*/ 311446 h 605451"/>
                <a:gd name="connsiteX67" fmla="*/ 124276 w 530849"/>
                <a:gd name="connsiteY67" fmla="*/ 299489 h 605451"/>
                <a:gd name="connsiteX68" fmla="*/ 122791 w 530849"/>
                <a:gd name="connsiteY68" fmla="*/ 282619 h 605451"/>
                <a:gd name="connsiteX69" fmla="*/ 142657 w 530849"/>
                <a:gd name="connsiteY69" fmla="*/ 254811 h 605451"/>
                <a:gd name="connsiteX70" fmla="*/ 127154 w 530849"/>
                <a:gd name="connsiteY70" fmla="*/ 218383 h 605451"/>
                <a:gd name="connsiteX71" fmla="*/ 92992 w 530849"/>
                <a:gd name="connsiteY71" fmla="*/ 212729 h 605451"/>
                <a:gd name="connsiteX72" fmla="*/ 82131 w 530849"/>
                <a:gd name="connsiteY72" fmla="*/ 199937 h 605451"/>
                <a:gd name="connsiteX73" fmla="*/ 82131 w 530849"/>
                <a:gd name="connsiteY73" fmla="*/ 183067 h 605451"/>
                <a:gd name="connsiteX74" fmla="*/ 82131 w 530849"/>
                <a:gd name="connsiteY74" fmla="*/ 166105 h 605451"/>
                <a:gd name="connsiteX75" fmla="*/ 92992 w 530849"/>
                <a:gd name="connsiteY75" fmla="*/ 153220 h 605451"/>
                <a:gd name="connsiteX76" fmla="*/ 126504 w 530849"/>
                <a:gd name="connsiteY76" fmla="*/ 147937 h 605451"/>
                <a:gd name="connsiteX77" fmla="*/ 141543 w 530849"/>
                <a:gd name="connsiteY77" fmla="*/ 111231 h 605451"/>
                <a:gd name="connsiteX78" fmla="*/ 121491 w 530849"/>
                <a:gd name="connsiteY78" fmla="*/ 82960 h 605451"/>
                <a:gd name="connsiteX79" fmla="*/ 122791 w 530849"/>
                <a:gd name="connsiteY79" fmla="*/ 66090 h 605451"/>
                <a:gd name="connsiteX80" fmla="*/ 134859 w 530849"/>
                <a:gd name="connsiteY80" fmla="*/ 54132 h 605451"/>
                <a:gd name="connsiteX81" fmla="*/ 146834 w 530849"/>
                <a:gd name="connsiteY81" fmla="*/ 42175 h 605451"/>
                <a:gd name="connsiteX82" fmla="*/ 163637 w 530849"/>
                <a:gd name="connsiteY82" fmla="*/ 40785 h 605451"/>
                <a:gd name="connsiteX83" fmla="*/ 191486 w 530849"/>
                <a:gd name="connsiteY83" fmla="*/ 60528 h 605451"/>
                <a:gd name="connsiteX84" fmla="*/ 228990 w 530849"/>
                <a:gd name="connsiteY84" fmla="*/ 44863 h 605451"/>
                <a:gd name="connsiteX85" fmla="*/ 234745 w 530849"/>
                <a:gd name="connsiteY85" fmla="*/ 10845 h 605451"/>
                <a:gd name="connsiteX86" fmla="*/ 247463 w 530849"/>
                <a:gd name="connsiteY86" fmla="*/ 0 h 605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30849" h="605451">
                  <a:moveTo>
                    <a:pt x="172709" y="360519"/>
                  </a:moveTo>
                  <a:lnTo>
                    <a:pt x="222665" y="518492"/>
                  </a:lnTo>
                  <a:lnTo>
                    <a:pt x="229536" y="539907"/>
                  </a:lnTo>
                  <a:lnTo>
                    <a:pt x="251914" y="476496"/>
                  </a:lnTo>
                  <a:cubicBezTo>
                    <a:pt x="200380" y="404833"/>
                    <a:pt x="255907" y="401496"/>
                    <a:pt x="265378" y="401310"/>
                  </a:cubicBezTo>
                  <a:lnTo>
                    <a:pt x="265564" y="401310"/>
                  </a:lnTo>
                  <a:lnTo>
                    <a:pt x="265657" y="401310"/>
                  </a:lnTo>
                  <a:lnTo>
                    <a:pt x="265750" y="401310"/>
                  </a:lnTo>
                  <a:lnTo>
                    <a:pt x="265935" y="401310"/>
                  </a:lnTo>
                  <a:cubicBezTo>
                    <a:pt x="275406" y="401310"/>
                    <a:pt x="330933" y="404833"/>
                    <a:pt x="279399" y="476496"/>
                  </a:cubicBezTo>
                  <a:lnTo>
                    <a:pt x="301777" y="539907"/>
                  </a:lnTo>
                  <a:lnTo>
                    <a:pt x="308648" y="518492"/>
                  </a:lnTo>
                  <a:lnTo>
                    <a:pt x="358604" y="360519"/>
                  </a:lnTo>
                  <a:cubicBezTo>
                    <a:pt x="358604" y="360519"/>
                    <a:pt x="397510" y="385921"/>
                    <a:pt x="462415" y="410581"/>
                  </a:cubicBezTo>
                  <a:cubicBezTo>
                    <a:pt x="533820" y="436446"/>
                    <a:pt x="529456" y="495315"/>
                    <a:pt x="530849" y="605451"/>
                  </a:cubicBezTo>
                  <a:lnTo>
                    <a:pt x="0" y="605451"/>
                  </a:lnTo>
                  <a:cubicBezTo>
                    <a:pt x="1486" y="495315"/>
                    <a:pt x="-2971" y="436446"/>
                    <a:pt x="68898" y="410581"/>
                  </a:cubicBezTo>
                  <a:cubicBezTo>
                    <a:pt x="133803" y="385921"/>
                    <a:pt x="172709" y="360519"/>
                    <a:pt x="172709" y="360519"/>
                  </a:cubicBezTo>
                  <a:close/>
                  <a:moveTo>
                    <a:pt x="245328" y="111138"/>
                  </a:moveTo>
                  <a:cubicBezTo>
                    <a:pt x="242358" y="111138"/>
                    <a:pt x="240037" y="113455"/>
                    <a:pt x="240037" y="116422"/>
                  </a:cubicBezTo>
                  <a:lnTo>
                    <a:pt x="240037" y="184921"/>
                  </a:lnTo>
                  <a:lnTo>
                    <a:pt x="213951" y="184921"/>
                  </a:lnTo>
                  <a:cubicBezTo>
                    <a:pt x="211074" y="184921"/>
                    <a:pt x="209588" y="188073"/>
                    <a:pt x="211352" y="190297"/>
                  </a:cubicBezTo>
                  <a:lnTo>
                    <a:pt x="261481" y="251474"/>
                  </a:lnTo>
                  <a:cubicBezTo>
                    <a:pt x="263152" y="253513"/>
                    <a:pt x="266308" y="253513"/>
                    <a:pt x="267886" y="251474"/>
                  </a:cubicBezTo>
                  <a:lnTo>
                    <a:pt x="318108" y="190297"/>
                  </a:lnTo>
                  <a:cubicBezTo>
                    <a:pt x="319872" y="188073"/>
                    <a:pt x="318294" y="184921"/>
                    <a:pt x="315509" y="184921"/>
                  </a:cubicBezTo>
                  <a:lnTo>
                    <a:pt x="289423" y="184921"/>
                  </a:lnTo>
                  <a:lnTo>
                    <a:pt x="289423" y="116422"/>
                  </a:lnTo>
                  <a:cubicBezTo>
                    <a:pt x="289423" y="113455"/>
                    <a:pt x="287102" y="111138"/>
                    <a:pt x="284132" y="111138"/>
                  </a:cubicBezTo>
                  <a:close/>
                  <a:moveTo>
                    <a:pt x="247463" y="0"/>
                  </a:moveTo>
                  <a:lnTo>
                    <a:pt x="264451" y="0"/>
                  </a:lnTo>
                  <a:lnTo>
                    <a:pt x="281347" y="0"/>
                  </a:lnTo>
                  <a:cubicBezTo>
                    <a:pt x="287659" y="0"/>
                    <a:pt x="293136" y="4542"/>
                    <a:pt x="294250" y="10845"/>
                  </a:cubicBezTo>
                  <a:lnTo>
                    <a:pt x="300099" y="44863"/>
                  </a:lnTo>
                  <a:cubicBezTo>
                    <a:pt x="312909" y="48200"/>
                    <a:pt x="325163" y="53298"/>
                    <a:pt x="336860" y="60065"/>
                  </a:cubicBezTo>
                  <a:lnTo>
                    <a:pt x="364802" y="40043"/>
                  </a:lnTo>
                  <a:cubicBezTo>
                    <a:pt x="369908" y="36428"/>
                    <a:pt x="376963" y="37077"/>
                    <a:pt x="381512" y="41155"/>
                  </a:cubicBezTo>
                  <a:lnTo>
                    <a:pt x="393487" y="53113"/>
                  </a:lnTo>
                  <a:lnTo>
                    <a:pt x="405555" y="65163"/>
                  </a:lnTo>
                  <a:cubicBezTo>
                    <a:pt x="410104" y="69705"/>
                    <a:pt x="410753" y="76749"/>
                    <a:pt x="407040" y="81940"/>
                  </a:cubicBezTo>
                  <a:lnTo>
                    <a:pt x="387081" y="109840"/>
                  </a:lnTo>
                  <a:cubicBezTo>
                    <a:pt x="393858" y="121334"/>
                    <a:pt x="399057" y="133755"/>
                    <a:pt x="402306" y="146454"/>
                  </a:cubicBezTo>
                  <a:lnTo>
                    <a:pt x="436375" y="152108"/>
                  </a:lnTo>
                  <a:cubicBezTo>
                    <a:pt x="442687" y="153128"/>
                    <a:pt x="447236" y="158597"/>
                    <a:pt x="447236" y="164900"/>
                  </a:cubicBezTo>
                  <a:lnTo>
                    <a:pt x="447236" y="181770"/>
                  </a:lnTo>
                  <a:lnTo>
                    <a:pt x="447236" y="198732"/>
                  </a:lnTo>
                  <a:cubicBezTo>
                    <a:pt x="447236" y="205035"/>
                    <a:pt x="442687" y="210504"/>
                    <a:pt x="436375" y="211617"/>
                  </a:cubicBezTo>
                  <a:lnTo>
                    <a:pt x="402306" y="217363"/>
                  </a:lnTo>
                  <a:cubicBezTo>
                    <a:pt x="398964" y="230248"/>
                    <a:pt x="393858" y="242483"/>
                    <a:pt x="387081" y="254070"/>
                  </a:cubicBezTo>
                  <a:lnTo>
                    <a:pt x="407133" y="282063"/>
                  </a:lnTo>
                  <a:cubicBezTo>
                    <a:pt x="410846" y="287253"/>
                    <a:pt x="410196" y="294391"/>
                    <a:pt x="405740" y="298840"/>
                  </a:cubicBezTo>
                  <a:lnTo>
                    <a:pt x="393765" y="310797"/>
                  </a:lnTo>
                  <a:lnTo>
                    <a:pt x="381790" y="322847"/>
                  </a:lnTo>
                  <a:cubicBezTo>
                    <a:pt x="377148" y="327389"/>
                    <a:pt x="370093" y="328038"/>
                    <a:pt x="364895" y="324330"/>
                  </a:cubicBezTo>
                  <a:lnTo>
                    <a:pt x="336953" y="304401"/>
                  </a:lnTo>
                  <a:cubicBezTo>
                    <a:pt x="325720" y="310983"/>
                    <a:pt x="313559" y="315988"/>
                    <a:pt x="301213" y="319232"/>
                  </a:cubicBezTo>
                  <a:lnTo>
                    <a:pt x="295457" y="353343"/>
                  </a:lnTo>
                  <a:cubicBezTo>
                    <a:pt x="294529" y="359646"/>
                    <a:pt x="289052" y="364188"/>
                    <a:pt x="282739" y="364188"/>
                  </a:cubicBezTo>
                  <a:lnTo>
                    <a:pt x="265751" y="364188"/>
                  </a:lnTo>
                  <a:lnTo>
                    <a:pt x="248856" y="364188"/>
                  </a:lnTo>
                  <a:cubicBezTo>
                    <a:pt x="242543" y="364188"/>
                    <a:pt x="237066" y="359646"/>
                    <a:pt x="235952" y="353343"/>
                  </a:cubicBezTo>
                  <a:lnTo>
                    <a:pt x="230290" y="319696"/>
                  </a:lnTo>
                  <a:cubicBezTo>
                    <a:pt x="217665" y="316544"/>
                    <a:pt x="205132" y="311539"/>
                    <a:pt x="193528" y="304772"/>
                  </a:cubicBezTo>
                  <a:lnTo>
                    <a:pt x="165122" y="324794"/>
                  </a:lnTo>
                  <a:cubicBezTo>
                    <a:pt x="159924" y="328501"/>
                    <a:pt x="152776" y="327853"/>
                    <a:pt x="148320" y="323403"/>
                  </a:cubicBezTo>
                  <a:lnTo>
                    <a:pt x="136344" y="311446"/>
                  </a:lnTo>
                  <a:lnTo>
                    <a:pt x="124276" y="299489"/>
                  </a:lnTo>
                  <a:cubicBezTo>
                    <a:pt x="119728" y="294854"/>
                    <a:pt x="119078" y="287810"/>
                    <a:pt x="122791" y="282619"/>
                  </a:cubicBezTo>
                  <a:lnTo>
                    <a:pt x="142657" y="254811"/>
                  </a:lnTo>
                  <a:cubicBezTo>
                    <a:pt x="135695" y="243317"/>
                    <a:pt x="130496" y="231082"/>
                    <a:pt x="127154" y="218383"/>
                  </a:cubicBezTo>
                  <a:lnTo>
                    <a:pt x="92992" y="212729"/>
                  </a:lnTo>
                  <a:cubicBezTo>
                    <a:pt x="86680" y="211709"/>
                    <a:pt x="82131" y="206240"/>
                    <a:pt x="82131" y="199937"/>
                  </a:cubicBezTo>
                  <a:lnTo>
                    <a:pt x="82131" y="183067"/>
                  </a:lnTo>
                  <a:lnTo>
                    <a:pt x="82131" y="166105"/>
                  </a:lnTo>
                  <a:cubicBezTo>
                    <a:pt x="82131" y="159801"/>
                    <a:pt x="86680" y="154333"/>
                    <a:pt x="92992" y="153220"/>
                  </a:cubicBezTo>
                  <a:lnTo>
                    <a:pt x="126504" y="147937"/>
                  </a:lnTo>
                  <a:cubicBezTo>
                    <a:pt x="129753" y="135331"/>
                    <a:pt x="134673" y="122817"/>
                    <a:pt x="141543" y="111231"/>
                  </a:cubicBezTo>
                  <a:lnTo>
                    <a:pt x="121491" y="82960"/>
                  </a:lnTo>
                  <a:cubicBezTo>
                    <a:pt x="117778" y="77769"/>
                    <a:pt x="118335" y="70539"/>
                    <a:pt x="122791" y="66090"/>
                  </a:cubicBezTo>
                  <a:lnTo>
                    <a:pt x="134859" y="54132"/>
                  </a:lnTo>
                  <a:lnTo>
                    <a:pt x="146834" y="42175"/>
                  </a:lnTo>
                  <a:cubicBezTo>
                    <a:pt x="151383" y="37726"/>
                    <a:pt x="158438" y="37077"/>
                    <a:pt x="163637" y="40785"/>
                  </a:cubicBezTo>
                  <a:lnTo>
                    <a:pt x="191486" y="60528"/>
                  </a:lnTo>
                  <a:cubicBezTo>
                    <a:pt x="203369" y="53391"/>
                    <a:pt x="215994" y="48107"/>
                    <a:pt x="228990" y="44863"/>
                  </a:cubicBezTo>
                  <a:lnTo>
                    <a:pt x="234745" y="10845"/>
                  </a:lnTo>
                  <a:cubicBezTo>
                    <a:pt x="235674" y="4542"/>
                    <a:pt x="241151" y="0"/>
                    <a:pt x="247463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217518" y="3409069"/>
            <a:ext cx="432048" cy="432048"/>
            <a:chOff x="6972446" y="3278799"/>
            <a:chExt cx="432048" cy="432048"/>
          </a:xfrm>
        </p:grpSpPr>
        <p:sp>
          <p:nvSpPr>
            <p:cNvPr id="38" name="椭圆 37"/>
            <p:cNvSpPr/>
            <p:nvPr/>
          </p:nvSpPr>
          <p:spPr>
            <a:xfrm>
              <a:off x="6972446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call-center-worker-with-headset_46010"/>
            <p:cNvSpPr>
              <a:spLocks noChangeAspect="1"/>
            </p:cNvSpPr>
            <p:nvPr/>
          </p:nvSpPr>
          <p:spPr bwMode="auto">
            <a:xfrm>
              <a:off x="7100159" y="3374720"/>
              <a:ext cx="176621" cy="240206"/>
            </a:xfrm>
            <a:custGeom>
              <a:avLst/>
              <a:gdLst>
                <a:gd name="connsiteX0" fmla="*/ 374083 w 447102"/>
                <a:gd name="connsiteY0" fmla="*/ 129981 h 608062"/>
                <a:gd name="connsiteX1" fmla="*/ 395933 w 447102"/>
                <a:gd name="connsiteY1" fmla="*/ 129981 h 608062"/>
                <a:gd name="connsiteX2" fmla="*/ 447102 w 447102"/>
                <a:gd name="connsiteY2" fmla="*/ 181066 h 608062"/>
                <a:gd name="connsiteX3" fmla="*/ 446826 w 447102"/>
                <a:gd name="connsiteY3" fmla="*/ 577687 h 608062"/>
                <a:gd name="connsiteX4" fmla="*/ 416401 w 447102"/>
                <a:gd name="connsiteY4" fmla="*/ 608062 h 608062"/>
                <a:gd name="connsiteX5" fmla="*/ 385884 w 447102"/>
                <a:gd name="connsiteY5" fmla="*/ 577687 h 608062"/>
                <a:gd name="connsiteX6" fmla="*/ 385884 w 447102"/>
                <a:gd name="connsiteY6" fmla="*/ 396267 h 608062"/>
                <a:gd name="connsiteX7" fmla="*/ 365601 w 447102"/>
                <a:gd name="connsiteY7" fmla="*/ 396267 h 608062"/>
                <a:gd name="connsiteX8" fmla="*/ 365601 w 447102"/>
                <a:gd name="connsiteY8" fmla="*/ 577687 h 608062"/>
                <a:gd name="connsiteX9" fmla="*/ 371962 w 447102"/>
                <a:gd name="connsiteY9" fmla="*/ 601803 h 608062"/>
                <a:gd name="connsiteX10" fmla="*/ 353523 w 447102"/>
                <a:gd name="connsiteY10" fmla="*/ 608062 h 608062"/>
                <a:gd name="connsiteX11" fmla="*/ 323006 w 447102"/>
                <a:gd name="connsiteY11" fmla="*/ 577687 h 608062"/>
                <a:gd name="connsiteX12" fmla="*/ 323006 w 447102"/>
                <a:gd name="connsiteY12" fmla="*/ 280198 h 608062"/>
                <a:gd name="connsiteX13" fmla="*/ 332226 w 447102"/>
                <a:gd name="connsiteY13" fmla="*/ 276332 h 608062"/>
                <a:gd name="connsiteX14" fmla="*/ 335729 w 447102"/>
                <a:gd name="connsiteY14" fmla="*/ 274768 h 608062"/>
                <a:gd name="connsiteX15" fmla="*/ 343750 w 447102"/>
                <a:gd name="connsiteY15" fmla="*/ 268877 h 608062"/>
                <a:gd name="connsiteX16" fmla="*/ 421933 w 447102"/>
                <a:gd name="connsiteY16" fmla="*/ 176464 h 608062"/>
                <a:gd name="connsiteX17" fmla="*/ 422117 w 447102"/>
                <a:gd name="connsiteY17" fmla="*/ 176188 h 608062"/>
                <a:gd name="connsiteX18" fmla="*/ 421933 w 447102"/>
                <a:gd name="connsiteY18" fmla="*/ 176372 h 608062"/>
                <a:gd name="connsiteX19" fmla="*/ 333425 w 447102"/>
                <a:gd name="connsiteY19" fmla="*/ 257647 h 608062"/>
                <a:gd name="connsiteX20" fmla="*/ 326233 w 447102"/>
                <a:gd name="connsiteY20" fmla="*/ 262342 h 608062"/>
                <a:gd name="connsiteX21" fmla="*/ 234775 w 447102"/>
                <a:gd name="connsiteY21" fmla="*/ 301184 h 608062"/>
                <a:gd name="connsiteX22" fmla="*/ 224818 w 447102"/>
                <a:gd name="connsiteY22" fmla="*/ 303209 h 608062"/>
                <a:gd name="connsiteX23" fmla="*/ 201400 w 447102"/>
                <a:gd name="connsiteY23" fmla="*/ 287746 h 608062"/>
                <a:gd name="connsiteX24" fmla="*/ 214860 w 447102"/>
                <a:gd name="connsiteY24" fmla="*/ 254518 h 608062"/>
                <a:gd name="connsiteX25" fmla="*/ 302262 w 447102"/>
                <a:gd name="connsiteY25" fmla="*/ 217332 h 608062"/>
                <a:gd name="connsiteX26" fmla="*/ 387544 w 447102"/>
                <a:gd name="connsiteY26" fmla="*/ 139093 h 608062"/>
                <a:gd name="connsiteX27" fmla="*/ 323006 w 447102"/>
                <a:gd name="connsiteY27" fmla="*/ 184840 h 608062"/>
                <a:gd name="connsiteX28" fmla="*/ 323006 w 447102"/>
                <a:gd name="connsiteY28" fmla="*/ 181066 h 608062"/>
                <a:gd name="connsiteX29" fmla="*/ 374083 w 447102"/>
                <a:gd name="connsiteY29" fmla="*/ 129981 h 608062"/>
                <a:gd name="connsiteX30" fmla="*/ 51156 w 447102"/>
                <a:gd name="connsiteY30" fmla="*/ 129981 h 608062"/>
                <a:gd name="connsiteX31" fmla="*/ 73000 w 447102"/>
                <a:gd name="connsiteY31" fmla="*/ 129981 h 608062"/>
                <a:gd name="connsiteX32" fmla="*/ 124156 w 447102"/>
                <a:gd name="connsiteY32" fmla="*/ 181066 h 608062"/>
                <a:gd name="connsiteX33" fmla="*/ 124156 w 447102"/>
                <a:gd name="connsiteY33" fmla="*/ 190639 h 608062"/>
                <a:gd name="connsiteX34" fmla="*/ 68945 w 447102"/>
                <a:gd name="connsiteY34" fmla="*/ 148022 h 608062"/>
                <a:gd name="connsiteX35" fmla="*/ 136691 w 447102"/>
                <a:gd name="connsiteY35" fmla="*/ 213374 h 608062"/>
                <a:gd name="connsiteX36" fmla="*/ 198077 w 447102"/>
                <a:gd name="connsiteY36" fmla="*/ 247522 h 608062"/>
                <a:gd name="connsiteX37" fmla="*/ 187385 w 447102"/>
                <a:gd name="connsiteY37" fmla="*/ 293729 h 608062"/>
                <a:gd name="connsiteX38" fmla="*/ 192823 w 447102"/>
                <a:gd name="connsiteY38" fmla="*/ 302657 h 608062"/>
                <a:gd name="connsiteX39" fmla="*/ 109132 w 447102"/>
                <a:gd name="connsiteY39" fmla="*/ 256082 h 608062"/>
                <a:gd name="connsiteX40" fmla="*/ 103786 w 447102"/>
                <a:gd name="connsiteY40" fmla="*/ 252125 h 608062"/>
                <a:gd name="connsiteX41" fmla="*/ 33643 w 447102"/>
                <a:gd name="connsiteY41" fmla="*/ 184564 h 608062"/>
                <a:gd name="connsiteX42" fmla="*/ 96320 w 447102"/>
                <a:gd name="connsiteY42" fmla="*/ 259856 h 608062"/>
                <a:gd name="connsiteX43" fmla="*/ 97334 w 447102"/>
                <a:gd name="connsiteY43" fmla="*/ 260869 h 608062"/>
                <a:gd name="connsiteX44" fmla="*/ 103878 w 447102"/>
                <a:gd name="connsiteY44" fmla="*/ 265471 h 608062"/>
                <a:gd name="connsiteX45" fmla="*/ 124156 w 447102"/>
                <a:gd name="connsiteY45" fmla="*/ 279830 h 608062"/>
                <a:gd name="connsiteX46" fmla="*/ 124063 w 447102"/>
                <a:gd name="connsiteY46" fmla="*/ 577687 h 608062"/>
                <a:gd name="connsiteX47" fmla="*/ 93647 w 447102"/>
                <a:gd name="connsiteY47" fmla="*/ 608062 h 608062"/>
                <a:gd name="connsiteX48" fmla="*/ 75212 w 447102"/>
                <a:gd name="connsiteY48" fmla="*/ 601803 h 608062"/>
                <a:gd name="connsiteX49" fmla="*/ 81572 w 447102"/>
                <a:gd name="connsiteY49" fmla="*/ 577687 h 608062"/>
                <a:gd name="connsiteX50" fmla="*/ 81572 w 447102"/>
                <a:gd name="connsiteY50" fmla="*/ 396267 h 608062"/>
                <a:gd name="connsiteX51" fmla="*/ 61202 w 447102"/>
                <a:gd name="connsiteY51" fmla="*/ 396267 h 608062"/>
                <a:gd name="connsiteX52" fmla="*/ 61202 w 447102"/>
                <a:gd name="connsiteY52" fmla="*/ 577687 h 608062"/>
                <a:gd name="connsiteX53" fmla="*/ 30786 w 447102"/>
                <a:gd name="connsiteY53" fmla="*/ 608062 h 608062"/>
                <a:gd name="connsiteX54" fmla="*/ 277 w 447102"/>
                <a:gd name="connsiteY54" fmla="*/ 577687 h 608062"/>
                <a:gd name="connsiteX55" fmla="*/ 0 w 447102"/>
                <a:gd name="connsiteY55" fmla="*/ 181066 h 608062"/>
                <a:gd name="connsiteX56" fmla="*/ 51156 w 447102"/>
                <a:gd name="connsiteY56" fmla="*/ 129981 h 608062"/>
                <a:gd name="connsiteX57" fmla="*/ 385040 w 447102"/>
                <a:gd name="connsiteY57" fmla="*/ 0 h 608062"/>
                <a:gd name="connsiteX58" fmla="*/ 444421 w 447102"/>
                <a:gd name="connsiteY58" fmla="*/ 59275 h 608062"/>
                <a:gd name="connsiteX59" fmla="*/ 385040 w 447102"/>
                <a:gd name="connsiteY59" fmla="*/ 118550 h 608062"/>
                <a:gd name="connsiteX60" fmla="*/ 325659 w 447102"/>
                <a:gd name="connsiteY60" fmla="*/ 59275 h 608062"/>
                <a:gd name="connsiteX61" fmla="*/ 385040 w 447102"/>
                <a:gd name="connsiteY61" fmla="*/ 0 h 608062"/>
                <a:gd name="connsiteX62" fmla="*/ 62097 w 447102"/>
                <a:gd name="connsiteY62" fmla="*/ 0 h 608062"/>
                <a:gd name="connsiteX63" fmla="*/ 121513 w 447102"/>
                <a:gd name="connsiteY63" fmla="*/ 59275 h 608062"/>
                <a:gd name="connsiteX64" fmla="*/ 62097 w 447102"/>
                <a:gd name="connsiteY64" fmla="*/ 118550 h 608062"/>
                <a:gd name="connsiteX65" fmla="*/ 2681 w 447102"/>
                <a:gd name="connsiteY65" fmla="*/ 59275 h 608062"/>
                <a:gd name="connsiteX66" fmla="*/ 62097 w 447102"/>
                <a:gd name="connsiteY66" fmla="*/ 0 h 60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47102" h="608062">
                  <a:moveTo>
                    <a:pt x="374083" y="129981"/>
                  </a:moveTo>
                  <a:lnTo>
                    <a:pt x="395933" y="129981"/>
                  </a:lnTo>
                  <a:cubicBezTo>
                    <a:pt x="424238" y="129981"/>
                    <a:pt x="447102" y="152900"/>
                    <a:pt x="447102" y="181066"/>
                  </a:cubicBezTo>
                  <a:cubicBezTo>
                    <a:pt x="447102" y="321802"/>
                    <a:pt x="446826" y="577687"/>
                    <a:pt x="446826" y="577687"/>
                  </a:cubicBezTo>
                  <a:cubicBezTo>
                    <a:pt x="446826" y="594439"/>
                    <a:pt x="433181" y="608062"/>
                    <a:pt x="416401" y="608062"/>
                  </a:cubicBezTo>
                  <a:cubicBezTo>
                    <a:pt x="399529" y="608062"/>
                    <a:pt x="385884" y="594439"/>
                    <a:pt x="385884" y="577687"/>
                  </a:cubicBezTo>
                  <a:lnTo>
                    <a:pt x="385884" y="396267"/>
                  </a:lnTo>
                  <a:lnTo>
                    <a:pt x="365601" y="396267"/>
                  </a:lnTo>
                  <a:lnTo>
                    <a:pt x="365601" y="577687"/>
                  </a:lnTo>
                  <a:cubicBezTo>
                    <a:pt x="365601" y="586431"/>
                    <a:pt x="367998" y="594531"/>
                    <a:pt x="371962" y="601803"/>
                  </a:cubicBezTo>
                  <a:cubicBezTo>
                    <a:pt x="366799" y="605669"/>
                    <a:pt x="360438" y="608062"/>
                    <a:pt x="353523" y="608062"/>
                  </a:cubicBezTo>
                  <a:cubicBezTo>
                    <a:pt x="336651" y="608062"/>
                    <a:pt x="323006" y="594439"/>
                    <a:pt x="323006" y="577687"/>
                  </a:cubicBezTo>
                  <a:lnTo>
                    <a:pt x="323006" y="280198"/>
                  </a:lnTo>
                  <a:lnTo>
                    <a:pt x="332226" y="276332"/>
                  </a:lnTo>
                  <a:lnTo>
                    <a:pt x="335729" y="274768"/>
                  </a:lnTo>
                  <a:cubicBezTo>
                    <a:pt x="338772" y="273479"/>
                    <a:pt x="341538" y="271546"/>
                    <a:pt x="343750" y="268877"/>
                  </a:cubicBezTo>
                  <a:lnTo>
                    <a:pt x="421933" y="176464"/>
                  </a:lnTo>
                  <a:cubicBezTo>
                    <a:pt x="422025" y="176372"/>
                    <a:pt x="422025" y="176280"/>
                    <a:pt x="422117" y="176188"/>
                  </a:cubicBezTo>
                  <a:cubicBezTo>
                    <a:pt x="422025" y="176188"/>
                    <a:pt x="422025" y="176372"/>
                    <a:pt x="421933" y="176372"/>
                  </a:cubicBezTo>
                  <a:lnTo>
                    <a:pt x="333425" y="257647"/>
                  </a:lnTo>
                  <a:cubicBezTo>
                    <a:pt x="331304" y="259580"/>
                    <a:pt x="328907" y="261145"/>
                    <a:pt x="326233" y="262342"/>
                  </a:cubicBezTo>
                  <a:lnTo>
                    <a:pt x="234775" y="301184"/>
                  </a:lnTo>
                  <a:cubicBezTo>
                    <a:pt x="231548" y="302565"/>
                    <a:pt x="228137" y="303209"/>
                    <a:pt x="224818" y="303209"/>
                  </a:cubicBezTo>
                  <a:cubicBezTo>
                    <a:pt x="214953" y="303209"/>
                    <a:pt x="205549" y="297411"/>
                    <a:pt x="201400" y="287746"/>
                  </a:cubicBezTo>
                  <a:cubicBezTo>
                    <a:pt x="195960" y="274860"/>
                    <a:pt x="201953" y="259948"/>
                    <a:pt x="214860" y="254518"/>
                  </a:cubicBezTo>
                  <a:lnTo>
                    <a:pt x="302262" y="217332"/>
                  </a:lnTo>
                  <a:lnTo>
                    <a:pt x="387544" y="139093"/>
                  </a:lnTo>
                  <a:lnTo>
                    <a:pt x="323006" y="184840"/>
                  </a:lnTo>
                  <a:lnTo>
                    <a:pt x="323006" y="181066"/>
                  </a:lnTo>
                  <a:cubicBezTo>
                    <a:pt x="323006" y="152900"/>
                    <a:pt x="345871" y="129981"/>
                    <a:pt x="374083" y="129981"/>
                  </a:cubicBezTo>
                  <a:close/>
                  <a:moveTo>
                    <a:pt x="51156" y="129981"/>
                  </a:moveTo>
                  <a:lnTo>
                    <a:pt x="73000" y="129981"/>
                  </a:lnTo>
                  <a:cubicBezTo>
                    <a:pt x="101205" y="129981"/>
                    <a:pt x="124156" y="152900"/>
                    <a:pt x="124156" y="181066"/>
                  </a:cubicBezTo>
                  <a:lnTo>
                    <a:pt x="124156" y="190639"/>
                  </a:lnTo>
                  <a:lnTo>
                    <a:pt x="68945" y="148022"/>
                  </a:lnTo>
                  <a:lnTo>
                    <a:pt x="136691" y="213374"/>
                  </a:lnTo>
                  <a:lnTo>
                    <a:pt x="198077" y="247522"/>
                  </a:lnTo>
                  <a:cubicBezTo>
                    <a:pt x="185265" y="258752"/>
                    <a:pt x="180380" y="277161"/>
                    <a:pt x="187385" y="293729"/>
                  </a:cubicBezTo>
                  <a:cubicBezTo>
                    <a:pt x="188860" y="297042"/>
                    <a:pt x="190704" y="299896"/>
                    <a:pt x="192823" y="302657"/>
                  </a:cubicBezTo>
                  <a:lnTo>
                    <a:pt x="109132" y="256082"/>
                  </a:lnTo>
                  <a:cubicBezTo>
                    <a:pt x="107196" y="254978"/>
                    <a:pt x="105445" y="253689"/>
                    <a:pt x="103786" y="252125"/>
                  </a:cubicBezTo>
                  <a:lnTo>
                    <a:pt x="33643" y="184564"/>
                  </a:lnTo>
                  <a:lnTo>
                    <a:pt x="96320" y="259856"/>
                  </a:lnTo>
                  <a:cubicBezTo>
                    <a:pt x="96596" y="260224"/>
                    <a:pt x="96965" y="260593"/>
                    <a:pt x="97334" y="260869"/>
                  </a:cubicBezTo>
                  <a:lnTo>
                    <a:pt x="103878" y="265471"/>
                  </a:lnTo>
                  <a:lnTo>
                    <a:pt x="124156" y="279830"/>
                  </a:lnTo>
                  <a:lnTo>
                    <a:pt x="124063" y="577687"/>
                  </a:lnTo>
                  <a:cubicBezTo>
                    <a:pt x="124063" y="594439"/>
                    <a:pt x="110422" y="608062"/>
                    <a:pt x="93647" y="608062"/>
                  </a:cubicBezTo>
                  <a:cubicBezTo>
                    <a:pt x="86642" y="608062"/>
                    <a:pt x="80282" y="605669"/>
                    <a:pt x="75212" y="601803"/>
                  </a:cubicBezTo>
                  <a:cubicBezTo>
                    <a:pt x="79084" y="594531"/>
                    <a:pt x="81572" y="586431"/>
                    <a:pt x="81572" y="577687"/>
                  </a:cubicBezTo>
                  <a:lnTo>
                    <a:pt x="81572" y="396267"/>
                  </a:lnTo>
                  <a:lnTo>
                    <a:pt x="61202" y="396267"/>
                  </a:lnTo>
                  <a:lnTo>
                    <a:pt x="61202" y="577687"/>
                  </a:lnTo>
                  <a:cubicBezTo>
                    <a:pt x="61202" y="594439"/>
                    <a:pt x="47561" y="608062"/>
                    <a:pt x="30786" y="608062"/>
                  </a:cubicBezTo>
                  <a:cubicBezTo>
                    <a:pt x="13918" y="608062"/>
                    <a:pt x="277" y="594439"/>
                    <a:pt x="277" y="577687"/>
                  </a:cubicBezTo>
                  <a:cubicBezTo>
                    <a:pt x="277" y="577687"/>
                    <a:pt x="0" y="326313"/>
                    <a:pt x="0" y="181066"/>
                  </a:cubicBezTo>
                  <a:cubicBezTo>
                    <a:pt x="0" y="152900"/>
                    <a:pt x="22951" y="129981"/>
                    <a:pt x="51156" y="129981"/>
                  </a:cubicBezTo>
                  <a:close/>
                  <a:moveTo>
                    <a:pt x="385040" y="0"/>
                  </a:moveTo>
                  <a:cubicBezTo>
                    <a:pt x="417835" y="0"/>
                    <a:pt x="444421" y="26538"/>
                    <a:pt x="444421" y="59275"/>
                  </a:cubicBezTo>
                  <a:cubicBezTo>
                    <a:pt x="444421" y="92012"/>
                    <a:pt x="417835" y="118550"/>
                    <a:pt x="385040" y="118550"/>
                  </a:cubicBezTo>
                  <a:cubicBezTo>
                    <a:pt x="352245" y="118550"/>
                    <a:pt x="325659" y="92012"/>
                    <a:pt x="325659" y="59275"/>
                  </a:cubicBezTo>
                  <a:cubicBezTo>
                    <a:pt x="325659" y="26538"/>
                    <a:pt x="352245" y="0"/>
                    <a:pt x="385040" y="0"/>
                  </a:cubicBezTo>
                  <a:close/>
                  <a:moveTo>
                    <a:pt x="62097" y="0"/>
                  </a:moveTo>
                  <a:cubicBezTo>
                    <a:pt x="94912" y="0"/>
                    <a:pt x="121513" y="26538"/>
                    <a:pt x="121513" y="59275"/>
                  </a:cubicBezTo>
                  <a:cubicBezTo>
                    <a:pt x="121513" y="92012"/>
                    <a:pt x="94912" y="118550"/>
                    <a:pt x="62097" y="118550"/>
                  </a:cubicBezTo>
                  <a:cubicBezTo>
                    <a:pt x="29282" y="118550"/>
                    <a:pt x="2681" y="92012"/>
                    <a:pt x="2681" y="59275"/>
                  </a:cubicBezTo>
                  <a:cubicBezTo>
                    <a:pt x="2681" y="26538"/>
                    <a:pt x="29282" y="0"/>
                    <a:pt x="62097" y="0"/>
                  </a:cubicBez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35896" y="3409069"/>
            <a:ext cx="432048" cy="432048"/>
            <a:chOff x="6444477" y="3278799"/>
            <a:chExt cx="432048" cy="432048"/>
          </a:xfrm>
        </p:grpSpPr>
        <p:sp>
          <p:nvSpPr>
            <p:cNvPr id="41" name="椭圆 40"/>
            <p:cNvSpPr/>
            <p:nvPr/>
          </p:nvSpPr>
          <p:spPr>
            <a:xfrm>
              <a:off x="6444477" y="3278799"/>
              <a:ext cx="432048" cy="432048"/>
            </a:xfrm>
            <a:prstGeom prst="ellipse">
              <a:avLst/>
            </a:prstGeom>
            <a:noFill/>
            <a:ln>
              <a:solidFill>
                <a:srgbClr val="317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60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call-center-worker-with-headset_46010"/>
            <p:cNvSpPr>
              <a:spLocks noChangeAspect="1"/>
            </p:cNvSpPr>
            <p:nvPr/>
          </p:nvSpPr>
          <p:spPr bwMode="auto">
            <a:xfrm>
              <a:off x="6540398" y="3388428"/>
              <a:ext cx="240206" cy="212791"/>
            </a:xfrm>
            <a:custGeom>
              <a:avLst/>
              <a:gdLst>
                <a:gd name="T0" fmla="*/ 5423 w 6499"/>
                <a:gd name="T1" fmla="*/ 940 h 5766"/>
                <a:gd name="T2" fmla="*/ 6499 w 6499"/>
                <a:gd name="T3" fmla="*/ 7 h 5766"/>
                <a:gd name="T4" fmla="*/ 4987 w 6499"/>
                <a:gd name="T5" fmla="*/ 792 h 5766"/>
                <a:gd name="T6" fmla="*/ 3216 w 6499"/>
                <a:gd name="T7" fmla="*/ 716 h 5766"/>
                <a:gd name="T8" fmla="*/ 1453 w 6499"/>
                <a:gd name="T9" fmla="*/ 667 h 5766"/>
                <a:gd name="T10" fmla="*/ 0 w 6499"/>
                <a:gd name="T11" fmla="*/ 2664 h 5766"/>
                <a:gd name="T12" fmla="*/ 661 w 6499"/>
                <a:gd name="T13" fmla="*/ 3284 h 5766"/>
                <a:gd name="T14" fmla="*/ 448 w 6499"/>
                <a:gd name="T15" fmla="*/ 4071 h 5766"/>
                <a:gd name="T16" fmla="*/ 844 w 6499"/>
                <a:gd name="T17" fmla="*/ 4279 h 5766"/>
                <a:gd name="T18" fmla="*/ 1080 w 6499"/>
                <a:gd name="T19" fmla="*/ 4576 h 5766"/>
                <a:gd name="T20" fmla="*/ 1583 w 6499"/>
                <a:gd name="T21" fmla="*/ 4775 h 5766"/>
                <a:gd name="T22" fmla="*/ 2017 w 6499"/>
                <a:gd name="T23" fmla="*/ 5327 h 5766"/>
                <a:gd name="T24" fmla="*/ 2405 w 6499"/>
                <a:gd name="T25" fmla="*/ 5234 h 5766"/>
                <a:gd name="T26" fmla="*/ 2535 w 6499"/>
                <a:gd name="T27" fmla="*/ 5395 h 5766"/>
                <a:gd name="T28" fmla="*/ 2876 w 6499"/>
                <a:gd name="T29" fmla="*/ 5576 h 5766"/>
                <a:gd name="T30" fmla="*/ 3165 w 6499"/>
                <a:gd name="T31" fmla="*/ 5494 h 5766"/>
                <a:gd name="T32" fmla="*/ 3701 w 6499"/>
                <a:gd name="T33" fmla="*/ 5660 h 5766"/>
                <a:gd name="T34" fmla="*/ 3832 w 6499"/>
                <a:gd name="T35" fmla="*/ 5267 h 5766"/>
                <a:gd name="T36" fmla="*/ 4495 w 6499"/>
                <a:gd name="T37" fmla="*/ 4970 h 5766"/>
                <a:gd name="T38" fmla="*/ 4988 w 6499"/>
                <a:gd name="T39" fmla="*/ 5020 h 5766"/>
                <a:gd name="T40" fmla="*/ 5597 w 6499"/>
                <a:gd name="T41" fmla="*/ 4588 h 5766"/>
                <a:gd name="T42" fmla="*/ 5503 w 6499"/>
                <a:gd name="T43" fmla="*/ 3760 h 5766"/>
                <a:gd name="T44" fmla="*/ 6296 w 6499"/>
                <a:gd name="T45" fmla="*/ 2963 h 5766"/>
                <a:gd name="T46" fmla="*/ 6499 w 6499"/>
                <a:gd name="T47" fmla="*/ 2528 h 5766"/>
                <a:gd name="T48" fmla="*/ 5795 w 6499"/>
                <a:gd name="T49" fmla="*/ 3035 h 5766"/>
                <a:gd name="T50" fmla="*/ 4857 w 6499"/>
                <a:gd name="T51" fmla="*/ 3514 h 5766"/>
                <a:gd name="T52" fmla="*/ 4769 w 6499"/>
                <a:gd name="T53" fmla="*/ 4088 h 5766"/>
                <a:gd name="T54" fmla="*/ 4331 w 6499"/>
                <a:gd name="T55" fmla="*/ 4082 h 5766"/>
                <a:gd name="T56" fmla="*/ 4173 w 6499"/>
                <a:gd name="T57" fmla="*/ 4456 h 5766"/>
                <a:gd name="T58" fmla="*/ 3747 w 6499"/>
                <a:gd name="T59" fmla="*/ 4507 h 5766"/>
                <a:gd name="T60" fmla="*/ 3473 w 6499"/>
                <a:gd name="T61" fmla="*/ 4915 h 5766"/>
                <a:gd name="T62" fmla="*/ 3065 w 6499"/>
                <a:gd name="T63" fmla="*/ 5251 h 5766"/>
                <a:gd name="T64" fmla="*/ 2867 w 6499"/>
                <a:gd name="T65" fmla="*/ 5322 h 5766"/>
                <a:gd name="T66" fmla="*/ 2707 w 6499"/>
                <a:gd name="T67" fmla="*/ 5102 h 5766"/>
                <a:gd name="T68" fmla="*/ 3423 w 6499"/>
                <a:gd name="T69" fmla="*/ 4496 h 5766"/>
                <a:gd name="T70" fmla="*/ 3345 w 6499"/>
                <a:gd name="T71" fmla="*/ 4266 h 5766"/>
                <a:gd name="T72" fmla="*/ 2255 w 6499"/>
                <a:gd name="T73" fmla="*/ 5022 h 5766"/>
                <a:gd name="T74" fmla="*/ 1884 w 6499"/>
                <a:gd name="T75" fmla="*/ 4962 h 5766"/>
                <a:gd name="T76" fmla="*/ 3155 w 6499"/>
                <a:gd name="T77" fmla="*/ 3735 h 5766"/>
                <a:gd name="T78" fmla="*/ 3075 w 6499"/>
                <a:gd name="T79" fmla="*/ 3503 h 5766"/>
                <a:gd name="T80" fmla="*/ 1791 w 6499"/>
                <a:gd name="T81" fmla="*/ 4404 h 5766"/>
                <a:gd name="T82" fmla="*/ 1285 w 6499"/>
                <a:gd name="T83" fmla="*/ 4435 h 5766"/>
                <a:gd name="T84" fmla="*/ 1439 w 6499"/>
                <a:gd name="T85" fmla="*/ 4004 h 5766"/>
                <a:gd name="T86" fmla="*/ 2809 w 6499"/>
                <a:gd name="T87" fmla="*/ 3011 h 5766"/>
                <a:gd name="T88" fmla="*/ 2612 w 6499"/>
                <a:gd name="T89" fmla="*/ 2895 h 5766"/>
                <a:gd name="T90" fmla="*/ 1167 w 6499"/>
                <a:gd name="T91" fmla="*/ 3884 h 5766"/>
                <a:gd name="T92" fmla="*/ 668 w 6499"/>
                <a:gd name="T93" fmla="*/ 3923 h 5766"/>
                <a:gd name="T94" fmla="*/ 3388 w 6499"/>
                <a:gd name="T95" fmla="*/ 1602 h 5766"/>
                <a:gd name="T96" fmla="*/ 4543 w 6499"/>
                <a:gd name="T97" fmla="*/ 2706 h 5766"/>
                <a:gd name="T98" fmla="*/ 4492 w 6499"/>
                <a:gd name="T99" fmla="*/ 1496 h 5766"/>
                <a:gd name="T100" fmla="*/ 4777 w 6499"/>
                <a:gd name="T101" fmla="*/ 1048 h 5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99" h="5766">
                  <a:moveTo>
                    <a:pt x="5048" y="1043"/>
                  </a:moveTo>
                  <a:cubicBezTo>
                    <a:pt x="5180" y="1043"/>
                    <a:pt x="5309" y="1008"/>
                    <a:pt x="5423" y="940"/>
                  </a:cubicBezTo>
                  <a:lnTo>
                    <a:pt x="6499" y="304"/>
                  </a:lnTo>
                  <a:lnTo>
                    <a:pt x="6499" y="7"/>
                  </a:lnTo>
                  <a:lnTo>
                    <a:pt x="5288" y="712"/>
                  </a:lnTo>
                  <a:cubicBezTo>
                    <a:pt x="5196" y="766"/>
                    <a:pt x="5092" y="794"/>
                    <a:pt x="4987" y="792"/>
                  </a:cubicBezTo>
                  <a:lnTo>
                    <a:pt x="3384" y="774"/>
                  </a:lnTo>
                  <a:cubicBezTo>
                    <a:pt x="3304" y="744"/>
                    <a:pt x="3240" y="726"/>
                    <a:pt x="3216" y="716"/>
                  </a:cubicBezTo>
                  <a:cubicBezTo>
                    <a:pt x="2715" y="604"/>
                    <a:pt x="2323" y="648"/>
                    <a:pt x="2056" y="720"/>
                  </a:cubicBezTo>
                  <a:cubicBezTo>
                    <a:pt x="1856" y="774"/>
                    <a:pt x="1643" y="754"/>
                    <a:pt x="1453" y="667"/>
                  </a:cubicBezTo>
                  <a:lnTo>
                    <a:pt x="0" y="0"/>
                  </a:lnTo>
                  <a:lnTo>
                    <a:pt x="0" y="2664"/>
                  </a:lnTo>
                  <a:lnTo>
                    <a:pt x="151" y="2747"/>
                  </a:lnTo>
                  <a:cubicBezTo>
                    <a:pt x="373" y="2868"/>
                    <a:pt x="551" y="3056"/>
                    <a:pt x="661" y="3284"/>
                  </a:cubicBezTo>
                  <a:lnTo>
                    <a:pt x="576" y="3354"/>
                  </a:lnTo>
                  <a:cubicBezTo>
                    <a:pt x="347" y="3520"/>
                    <a:pt x="297" y="3843"/>
                    <a:pt x="448" y="4071"/>
                  </a:cubicBezTo>
                  <a:cubicBezTo>
                    <a:pt x="532" y="4182"/>
                    <a:pt x="651" y="4252"/>
                    <a:pt x="787" y="4276"/>
                  </a:cubicBezTo>
                  <a:cubicBezTo>
                    <a:pt x="803" y="4278"/>
                    <a:pt x="827" y="4279"/>
                    <a:pt x="844" y="4279"/>
                  </a:cubicBezTo>
                  <a:cubicBezTo>
                    <a:pt x="893" y="4282"/>
                    <a:pt x="941" y="4276"/>
                    <a:pt x="983" y="4270"/>
                  </a:cubicBezTo>
                  <a:cubicBezTo>
                    <a:pt x="985" y="4384"/>
                    <a:pt x="1012" y="4483"/>
                    <a:pt x="1080" y="4576"/>
                  </a:cubicBezTo>
                  <a:cubicBezTo>
                    <a:pt x="1171" y="4703"/>
                    <a:pt x="1315" y="4760"/>
                    <a:pt x="1469" y="4768"/>
                  </a:cubicBezTo>
                  <a:cubicBezTo>
                    <a:pt x="1509" y="4771"/>
                    <a:pt x="1551" y="4772"/>
                    <a:pt x="1583" y="4775"/>
                  </a:cubicBezTo>
                  <a:cubicBezTo>
                    <a:pt x="1568" y="4896"/>
                    <a:pt x="1603" y="5020"/>
                    <a:pt x="1679" y="5122"/>
                  </a:cubicBezTo>
                  <a:cubicBezTo>
                    <a:pt x="1763" y="5232"/>
                    <a:pt x="1881" y="5303"/>
                    <a:pt x="2017" y="5327"/>
                  </a:cubicBezTo>
                  <a:cubicBezTo>
                    <a:pt x="2033" y="5328"/>
                    <a:pt x="2057" y="5330"/>
                    <a:pt x="2075" y="5330"/>
                  </a:cubicBezTo>
                  <a:cubicBezTo>
                    <a:pt x="2196" y="5336"/>
                    <a:pt x="2312" y="5302"/>
                    <a:pt x="2405" y="5234"/>
                  </a:cubicBezTo>
                  <a:lnTo>
                    <a:pt x="2456" y="5195"/>
                  </a:lnTo>
                  <a:cubicBezTo>
                    <a:pt x="2468" y="5268"/>
                    <a:pt x="2489" y="5335"/>
                    <a:pt x="2535" y="5395"/>
                  </a:cubicBezTo>
                  <a:cubicBezTo>
                    <a:pt x="2603" y="5488"/>
                    <a:pt x="2705" y="5551"/>
                    <a:pt x="2827" y="5574"/>
                  </a:cubicBezTo>
                  <a:cubicBezTo>
                    <a:pt x="2843" y="5575"/>
                    <a:pt x="2859" y="5575"/>
                    <a:pt x="2876" y="5576"/>
                  </a:cubicBezTo>
                  <a:cubicBezTo>
                    <a:pt x="2973" y="5582"/>
                    <a:pt x="3072" y="5554"/>
                    <a:pt x="3157" y="5494"/>
                  </a:cubicBezTo>
                  <a:lnTo>
                    <a:pt x="3165" y="5494"/>
                  </a:lnTo>
                  <a:lnTo>
                    <a:pt x="3225" y="5578"/>
                  </a:lnTo>
                  <a:cubicBezTo>
                    <a:pt x="3331" y="5730"/>
                    <a:pt x="3549" y="5766"/>
                    <a:pt x="3701" y="5660"/>
                  </a:cubicBezTo>
                  <a:cubicBezTo>
                    <a:pt x="3828" y="5570"/>
                    <a:pt x="3879" y="5392"/>
                    <a:pt x="3821" y="5251"/>
                  </a:cubicBezTo>
                  <a:lnTo>
                    <a:pt x="3832" y="5267"/>
                  </a:lnTo>
                  <a:cubicBezTo>
                    <a:pt x="3932" y="5415"/>
                    <a:pt x="4121" y="5479"/>
                    <a:pt x="4287" y="5411"/>
                  </a:cubicBezTo>
                  <a:cubicBezTo>
                    <a:pt x="4469" y="5336"/>
                    <a:pt x="4543" y="5139"/>
                    <a:pt x="4495" y="4970"/>
                  </a:cubicBezTo>
                  <a:cubicBezTo>
                    <a:pt x="4617" y="5107"/>
                    <a:pt x="4828" y="5134"/>
                    <a:pt x="4980" y="5028"/>
                  </a:cubicBezTo>
                  <a:lnTo>
                    <a:pt x="4988" y="5020"/>
                  </a:lnTo>
                  <a:cubicBezTo>
                    <a:pt x="5140" y="4915"/>
                    <a:pt x="5184" y="4714"/>
                    <a:pt x="5103" y="4554"/>
                  </a:cubicBezTo>
                  <a:cubicBezTo>
                    <a:pt x="5235" y="4675"/>
                    <a:pt x="5445" y="4694"/>
                    <a:pt x="5597" y="4588"/>
                  </a:cubicBezTo>
                  <a:cubicBezTo>
                    <a:pt x="5775" y="4459"/>
                    <a:pt x="5821" y="4210"/>
                    <a:pt x="5692" y="4031"/>
                  </a:cubicBezTo>
                  <a:lnTo>
                    <a:pt x="5503" y="3760"/>
                  </a:lnTo>
                  <a:lnTo>
                    <a:pt x="5915" y="3280"/>
                  </a:lnTo>
                  <a:cubicBezTo>
                    <a:pt x="6023" y="3154"/>
                    <a:pt x="6152" y="3047"/>
                    <a:pt x="6296" y="2963"/>
                  </a:cubicBezTo>
                  <a:lnTo>
                    <a:pt x="6499" y="2846"/>
                  </a:lnTo>
                  <a:lnTo>
                    <a:pt x="6499" y="2528"/>
                  </a:lnTo>
                  <a:lnTo>
                    <a:pt x="6219" y="2687"/>
                  </a:lnTo>
                  <a:cubicBezTo>
                    <a:pt x="6059" y="2778"/>
                    <a:pt x="5915" y="2895"/>
                    <a:pt x="5795" y="3035"/>
                  </a:cubicBezTo>
                  <a:lnTo>
                    <a:pt x="5352" y="3548"/>
                  </a:lnTo>
                  <a:cubicBezTo>
                    <a:pt x="5220" y="3427"/>
                    <a:pt x="5009" y="3408"/>
                    <a:pt x="4857" y="3514"/>
                  </a:cubicBezTo>
                  <a:cubicBezTo>
                    <a:pt x="4680" y="3643"/>
                    <a:pt x="4633" y="3892"/>
                    <a:pt x="4763" y="4071"/>
                  </a:cubicBezTo>
                  <a:lnTo>
                    <a:pt x="4769" y="4088"/>
                  </a:lnTo>
                  <a:lnTo>
                    <a:pt x="4761" y="4088"/>
                  </a:lnTo>
                  <a:cubicBezTo>
                    <a:pt x="4636" y="4000"/>
                    <a:pt x="4465" y="3991"/>
                    <a:pt x="4331" y="4082"/>
                  </a:cubicBezTo>
                  <a:lnTo>
                    <a:pt x="4323" y="4090"/>
                  </a:lnTo>
                  <a:cubicBezTo>
                    <a:pt x="4204" y="4172"/>
                    <a:pt x="4148" y="4316"/>
                    <a:pt x="4173" y="4456"/>
                  </a:cubicBezTo>
                  <a:lnTo>
                    <a:pt x="4131" y="4487"/>
                  </a:lnTo>
                  <a:cubicBezTo>
                    <a:pt x="4012" y="4424"/>
                    <a:pt x="3865" y="4424"/>
                    <a:pt x="3747" y="4507"/>
                  </a:cubicBezTo>
                  <a:cubicBezTo>
                    <a:pt x="3637" y="4583"/>
                    <a:pt x="3581" y="4718"/>
                    <a:pt x="3591" y="4840"/>
                  </a:cubicBezTo>
                  <a:lnTo>
                    <a:pt x="3473" y="4915"/>
                  </a:lnTo>
                  <a:cubicBezTo>
                    <a:pt x="3385" y="4894"/>
                    <a:pt x="3287" y="4914"/>
                    <a:pt x="3211" y="4966"/>
                  </a:cubicBezTo>
                  <a:cubicBezTo>
                    <a:pt x="3117" y="5034"/>
                    <a:pt x="3063" y="5146"/>
                    <a:pt x="3065" y="5251"/>
                  </a:cubicBezTo>
                  <a:lnTo>
                    <a:pt x="3007" y="5288"/>
                  </a:lnTo>
                  <a:cubicBezTo>
                    <a:pt x="2972" y="5319"/>
                    <a:pt x="2915" y="5332"/>
                    <a:pt x="2867" y="5322"/>
                  </a:cubicBezTo>
                  <a:cubicBezTo>
                    <a:pt x="2819" y="5311"/>
                    <a:pt x="2771" y="5284"/>
                    <a:pt x="2740" y="5242"/>
                  </a:cubicBezTo>
                  <a:cubicBezTo>
                    <a:pt x="2709" y="5207"/>
                    <a:pt x="2696" y="5150"/>
                    <a:pt x="2707" y="5102"/>
                  </a:cubicBezTo>
                  <a:cubicBezTo>
                    <a:pt x="2717" y="5054"/>
                    <a:pt x="2744" y="5006"/>
                    <a:pt x="2787" y="4975"/>
                  </a:cubicBezTo>
                  <a:lnTo>
                    <a:pt x="3423" y="4496"/>
                  </a:lnTo>
                  <a:cubicBezTo>
                    <a:pt x="3456" y="4474"/>
                    <a:pt x="3475" y="4442"/>
                    <a:pt x="3476" y="4402"/>
                  </a:cubicBezTo>
                  <a:cubicBezTo>
                    <a:pt x="3480" y="4328"/>
                    <a:pt x="3417" y="4266"/>
                    <a:pt x="3345" y="4266"/>
                  </a:cubicBezTo>
                  <a:cubicBezTo>
                    <a:pt x="3317" y="4266"/>
                    <a:pt x="3295" y="4272"/>
                    <a:pt x="3271" y="4286"/>
                  </a:cubicBezTo>
                  <a:lnTo>
                    <a:pt x="2255" y="5022"/>
                  </a:lnTo>
                  <a:cubicBezTo>
                    <a:pt x="2196" y="5059"/>
                    <a:pt x="2129" y="5080"/>
                    <a:pt x="2057" y="5068"/>
                  </a:cubicBezTo>
                  <a:cubicBezTo>
                    <a:pt x="1985" y="5056"/>
                    <a:pt x="1921" y="5020"/>
                    <a:pt x="1884" y="4962"/>
                  </a:cubicBezTo>
                  <a:cubicBezTo>
                    <a:pt x="1800" y="4851"/>
                    <a:pt x="1825" y="4682"/>
                    <a:pt x="1944" y="4599"/>
                  </a:cubicBezTo>
                  <a:lnTo>
                    <a:pt x="3155" y="3735"/>
                  </a:lnTo>
                  <a:cubicBezTo>
                    <a:pt x="3181" y="3711"/>
                    <a:pt x="3200" y="3678"/>
                    <a:pt x="3200" y="3634"/>
                  </a:cubicBezTo>
                  <a:cubicBezTo>
                    <a:pt x="3201" y="3564"/>
                    <a:pt x="3144" y="3506"/>
                    <a:pt x="3075" y="3503"/>
                  </a:cubicBezTo>
                  <a:cubicBezTo>
                    <a:pt x="3035" y="3502"/>
                    <a:pt x="3003" y="3516"/>
                    <a:pt x="2976" y="3547"/>
                  </a:cubicBezTo>
                  <a:lnTo>
                    <a:pt x="1791" y="4404"/>
                  </a:lnTo>
                  <a:cubicBezTo>
                    <a:pt x="1757" y="4419"/>
                    <a:pt x="1740" y="4443"/>
                    <a:pt x="1715" y="4466"/>
                  </a:cubicBezTo>
                  <a:cubicBezTo>
                    <a:pt x="1572" y="4556"/>
                    <a:pt x="1361" y="4536"/>
                    <a:pt x="1285" y="4435"/>
                  </a:cubicBezTo>
                  <a:cubicBezTo>
                    <a:pt x="1209" y="4326"/>
                    <a:pt x="1225" y="4179"/>
                    <a:pt x="1320" y="4087"/>
                  </a:cubicBezTo>
                  <a:lnTo>
                    <a:pt x="1439" y="4004"/>
                  </a:lnTo>
                  <a:lnTo>
                    <a:pt x="2756" y="3106"/>
                  </a:lnTo>
                  <a:cubicBezTo>
                    <a:pt x="2789" y="3083"/>
                    <a:pt x="2808" y="3051"/>
                    <a:pt x="2809" y="3011"/>
                  </a:cubicBezTo>
                  <a:cubicBezTo>
                    <a:pt x="2812" y="2967"/>
                    <a:pt x="2791" y="2926"/>
                    <a:pt x="2755" y="2900"/>
                  </a:cubicBezTo>
                  <a:cubicBezTo>
                    <a:pt x="2708" y="2867"/>
                    <a:pt x="2661" y="2866"/>
                    <a:pt x="2612" y="2895"/>
                  </a:cubicBezTo>
                  <a:lnTo>
                    <a:pt x="1201" y="3854"/>
                  </a:lnTo>
                  <a:cubicBezTo>
                    <a:pt x="1192" y="3870"/>
                    <a:pt x="1176" y="3876"/>
                    <a:pt x="1167" y="3884"/>
                  </a:cubicBezTo>
                  <a:lnTo>
                    <a:pt x="1031" y="3983"/>
                  </a:lnTo>
                  <a:cubicBezTo>
                    <a:pt x="920" y="4067"/>
                    <a:pt x="751" y="4042"/>
                    <a:pt x="668" y="3923"/>
                  </a:cubicBezTo>
                  <a:cubicBezTo>
                    <a:pt x="584" y="3812"/>
                    <a:pt x="609" y="3643"/>
                    <a:pt x="728" y="3560"/>
                  </a:cubicBezTo>
                  <a:lnTo>
                    <a:pt x="3388" y="1602"/>
                  </a:lnTo>
                  <a:cubicBezTo>
                    <a:pt x="3601" y="1727"/>
                    <a:pt x="3759" y="1979"/>
                    <a:pt x="3759" y="1979"/>
                  </a:cubicBezTo>
                  <a:cubicBezTo>
                    <a:pt x="4020" y="2798"/>
                    <a:pt x="4345" y="2804"/>
                    <a:pt x="4543" y="2706"/>
                  </a:cubicBezTo>
                  <a:cubicBezTo>
                    <a:pt x="4645" y="2655"/>
                    <a:pt x="4692" y="2534"/>
                    <a:pt x="4656" y="2424"/>
                  </a:cubicBezTo>
                  <a:cubicBezTo>
                    <a:pt x="4552" y="2108"/>
                    <a:pt x="4492" y="1496"/>
                    <a:pt x="4492" y="1496"/>
                  </a:cubicBezTo>
                  <a:cubicBezTo>
                    <a:pt x="4419" y="1338"/>
                    <a:pt x="4184" y="1171"/>
                    <a:pt x="3923" y="1035"/>
                  </a:cubicBezTo>
                  <a:lnTo>
                    <a:pt x="4777" y="1048"/>
                  </a:lnTo>
                  <a:lnTo>
                    <a:pt x="5048" y="1043"/>
                  </a:lnTo>
                  <a:close/>
                </a:path>
              </a:pathLst>
            </a:custGeom>
            <a:solidFill>
              <a:srgbClr val="0066B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9"/>
          <p:cNvSpPr txBox="1"/>
          <p:nvPr/>
        </p:nvSpPr>
        <p:spPr>
          <a:xfrm>
            <a:off x="958335" y="620406"/>
            <a:ext cx="1669449" cy="522988"/>
          </a:xfrm>
          <a:prstGeom prst="rect">
            <a:avLst/>
          </a:prstGeom>
        </p:spPr>
        <p:txBody>
          <a:bodyPr lIns="65023" tIns="32511" rIns="65023" bIns="3251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dirty="0">
                <a:solidFill>
                  <a:srgbClr val="123C8E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AU" sz="5400" dirty="0">
              <a:solidFill>
                <a:srgbClr val="123C8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Subtitle 10"/>
          <p:cNvSpPr txBox="1"/>
          <p:nvPr/>
        </p:nvSpPr>
        <p:spPr>
          <a:xfrm>
            <a:off x="2462067" y="856840"/>
            <a:ext cx="3163658" cy="537960"/>
          </a:xfrm>
          <a:prstGeom prst="rect">
            <a:avLst/>
          </a:prstGeom>
        </p:spPr>
        <p:txBody>
          <a:bodyPr lIns="65023" tIns="32511" rIns="65023" bIns="3251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dirty="0">
                <a:solidFill>
                  <a:srgbClr val="123C8E"/>
                </a:solidFill>
                <a:cs typeface="+mn-ea"/>
                <a:sym typeface="+mn-lt"/>
              </a:rPr>
              <a:t>CONTENTS</a:t>
            </a:r>
            <a:endParaRPr lang="en-US" altLang="zh-CN" sz="4000" dirty="0">
              <a:solidFill>
                <a:srgbClr val="123C8E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-1" y="411510"/>
            <a:ext cx="971617" cy="1208414"/>
            <a:chOff x="4192069" y="3165475"/>
            <a:chExt cx="2388118" cy="2970134"/>
          </a:xfrm>
        </p:grpSpPr>
        <p:sp>
          <p:nvSpPr>
            <p:cNvPr id="17" name="Freeform 54"/>
            <p:cNvSpPr/>
            <p:nvPr/>
          </p:nvSpPr>
          <p:spPr bwMode="auto">
            <a:xfrm>
              <a:off x="4194175" y="3165475"/>
              <a:ext cx="2386012" cy="2951163"/>
            </a:xfrm>
            <a:custGeom>
              <a:avLst/>
              <a:gdLst>
                <a:gd name="T0" fmla="*/ 0 w 1503"/>
                <a:gd name="T1" fmla="*/ 0 h 1859"/>
                <a:gd name="T2" fmla="*/ 0 w 1503"/>
                <a:gd name="T3" fmla="*/ 1859 h 1859"/>
                <a:gd name="T4" fmla="*/ 1503 w 1503"/>
                <a:gd name="T5" fmla="*/ 929 h 1859"/>
                <a:gd name="T6" fmla="*/ 0 w 1503"/>
                <a:gd name="T7" fmla="*/ 0 h 1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3" h="1859">
                  <a:moveTo>
                    <a:pt x="0" y="0"/>
                  </a:moveTo>
                  <a:lnTo>
                    <a:pt x="0" y="1859"/>
                  </a:lnTo>
                  <a:lnTo>
                    <a:pt x="1503" y="92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10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4192069" y="4473496"/>
              <a:ext cx="1344612" cy="1662113"/>
            </a:xfrm>
            <a:custGeom>
              <a:avLst/>
              <a:gdLst>
                <a:gd name="T0" fmla="*/ 0 w 847"/>
                <a:gd name="T1" fmla="*/ 0 h 1047"/>
                <a:gd name="T2" fmla="*/ 0 w 847"/>
                <a:gd name="T3" fmla="*/ 1047 h 1047"/>
                <a:gd name="T4" fmla="*/ 847 w 847"/>
                <a:gd name="T5" fmla="*/ 522 h 1047"/>
                <a:gd name="T6" fmla="*/ 0 w 847"/>
                <a:gd name="T7" fmla="*/ 0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7" h="1047">
                  <a:moveTo>
                    <a:pt x="0" y="0"/>
                  </a:moveTo>
                  <a:lnTo>
                    <a:pt x="0" y="1047"/>
                  </a:lnTo>
                  <a:lnTo>
                    <a:pt x="847" y="52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60008" y="571248"/>
            <a:ext cx="3697755" cy="4572253"/>
            <a:chOff x="5460008" y="571248"/>
            <a:chExt cx="3697755" cy="4572253"/>
          </a:xfrm>
        </p:grpSpPr>
        <p:sp>
          <p:nvSpPr>
            <p:cNvPr id="19" name="Freeform 37"/>
            <p:cNvSpPr/>
            <p:nvPr/>
          </p:nvSpPr>
          <p:spPr bwMode="auto">
            <a:xfrm>
              <a:off x="5460008" y="571248"/>
              <a:ext cx="3697755" cy="4572253"/>
            </a:xfrm>
            <a:custGeom>
              <a:avLst/>
              <a:gdLst>
                <a:gd name="T0" fmla="*/ 1814 w 1814"/>
                <a:gd name="T1" fmla="*/ 0 h 2243"/>
                <a:gd name="T2" fmla="*/ 0 w 1814"/>
                <a:gd name="T3" fmla="*/ 1122 h 2243"/>
                <a:gd name="T4" fmla="*/ 1814 w 1814"/>
                <a:gd name="T5" fmla="*/ 2243 h 2243"/>
                <a:gd name="T6" fmla="*/ 1814 w 1814"/>
                <a:gd name="T7" fmla="*/ 1122 h 2243"/>
                <a:gd name="T8" fmla="*/ 1814 w 1814"/>
                <a:gd name="T9" fmla="*/ 0 h 2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4" h="2243">
                  <a:moveTo>
                    <a:pt x="1814" y="0"/>
                  </a:moveTo>
                  <a:lnTo>
                    <a:pt x="0" y="1122"/>
                  </a:lnTo>
                  <a:lnTo>
                    <a:pt x="1814" y="2243"/>
                  </a:lnTo>
                  <a:lnTo>
                    <a:pt x="1814" y="1122"/>
                  </a:lnTo>
                  <a:lnTo>
                    <a:pt x="1814" y="0"/>
                  </a:lnTo>
                  <a:close/>
                </a:path>
              </a:pathLst>
            </a:custGeom>
            <a:blipFill dpi="0" rotWithShape="1">
              <a:blip r:embed="rId1" cstate="email"/>
              <a:srcRect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等腰三角形 207"/>
            <p:cNvSpPr/>
            <p:nvPr/>
          </p:nvSpPr>
          <p:spPr>
            <a:xfrm>
              <a:off x="5472379" y="2857282"/>
              <a:ext cx="3669477" cy="2279926"/>
            </a:xfrm>
            <a:custGeom>
              <a:avLst/>
              <a:gdLst>
                <a:gd name="connsiteX0" fmla="*/ 0 w 3185518"/>
                <a:gd name="connsiteY0" fmla="*/ 1963242 h 1963242"/>
                <a:gd name="connsiteX1" fmla="*/ 10703 w 3185518"/>
                <a:gd name="connsiteY1" fmla="*/ 0 h 1963242"/>
                <a:gd name="connsiteX2" fmla="*/ 3185518 w 3185518"/>
                <a:gd name="connsiteY2" fmla="*/ 1963242 h 1963242"/>
                <a:gd name="connsiteX3" fmla="*/ 0 w 3185518"/>
                <a:gd name="connsiteY3" fmla="*/ 1963242 h 1963242"/>
                <a:gd name="connsiteX0-1" fmla="*/ 0 w 3185518"/>
                <a:gd name="connsiteY0-2" fmla="*/ 1963242 h 1972582"/>
                <a:gd name="connsiteX1-3" fmla="*/ 10703 w 3185518"/>
                <a:gd name="connsiteY1-4" fmla="*/ 0 h 1972582"/>
                <a:gd name="connsiteX2-5" fmla="*/ 3185518 w 3185518"/>
                <a:gd name="connsiteY2-6" fmla="*/ 1963242 h 1972582"/>
                <a:gd name="connsiteX3-7" fmla="*/ 2633975 w 3185518"/>
                <a:gd name="connsiteY3-8" fmla="*/ 1972582 h 1972582"/>
                <a:gd name="connsiteX4" fmla="*/ 0 w 3185518"/>
                <a:gd name="connsiteY4" fmla="*/ 1963242 h 1972582"/>
                <a:gd name="connsiteX0-9" fmla="*/ 2623272 w 3174815"/>
                <a:gd name="connsiteY0-10" fmla="*/ 1972582 h 1972582"/>
                <a:gd name="connsiteX1-11" fmla="*/ 0 w 3174815"/>
                <a:gd name="connsiteY1-12" fmla="*/ 0 h 1972582"/>
                <a:gd name="connsiteX2-13" fmla="*/ 3174815 w 3174815"/>
                <a:gd name="connsiteY2-14" fmla="*/ 1963242 h 1972582"/>
                <a:gd name="connsiteX3-15" fmla="*/ 2623272 w 3174815"/>
                <a:gd name="connsiteY3-16" fmla="*/ 1972582 h 19725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3174815" h="1972582">
                  <a:moveTo>
                    <a:pt x="2623272" y="1972582"/>
                  </a:moveTo>
                  <a:lnTo>
                    <a:pt x="0" y="0"/>
                  </a:lnTo>
                  <a:lnTo>
                    <a:pt x="3174815" y="1963242"/>
                  </a:lnTo>
                  <a:lnTo>
                    <a:pt x="2623272" y="1972582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6392" y="1920559"/>
            <a:ext cx="2971930" cy="465677"/>
            <a:chOff x="5061738" y="1402502"/>
            <a:chExt cx="2971930" cy="465677"/>
          </a:xfrm>
        </p:grpSpPr>
        <p:sp>
          <p:nvSpPr>
            <p:cNvPr id="2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将用户名和密码发送给后端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32293" y="1402502"/>
              <a:ext cx="92583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zh-CN" sz="1600" b="1" dirty="0">
                  <a:solidFill>
                    <a:schemeClr val="accent6"/>
                  </a:solidFill>
                  <a:cs typeface="+mn-ea"/>
                  <a:sym typeface="+mn-lt"/>
                </a:rPr>
                <a:t>axios</a:t>
              </a:r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请求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908039" y="1893793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05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7" name="Freeform 47"/>
          <p:cNvSpPr/>
          <p:nvPr/>
        </p:nvSpPr>
        <p:spPr bwMode="auto">
          <a:xfrm>
            <a:off x="1300649" y="1888266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096392" y="2653630"/>
            <a:ext cx="2971930" cy="465677"/>
            <a:chOff x="5061738" y="1402502"/>
            <a:chExt cx="2971930" cy="465677"/>
          </a:xfrm>
        </p:grpSpPr>
        <p:sp>
          <p:nvSpPr>
            <p:cNvPr id="30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跳转到下一页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432293" y="1402502"/>
              <a:ext cx="8128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路由跳转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908039" y="2626864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06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33" name="Freeform 47"/>
          <p:cNvSpPr/>
          <p:nvPr/>
        </p:nvSpPr>
        <p:spPr bwMode="auto">
          <a:xfrm>
            <a:off x="1300649" y="2621337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96392" y="3386701"/>
            <a:ext cx="2971930" cy="465677"/>
            <a:chOff x="5061738" y="1402502"/>
            <a:chExt cx="2971930" cy="465677"/>
          </a:xfrm>
        </p:grpSpPr>
        <p:sp>
          <p:nvSpPr>
            <p:cNvPr id="35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自动获取焦点和回车登录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432293" y="1402502"/>
              <a:ext cx="14224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登录交互的优化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908039" y="3359935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07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2" name="Freeform 47"/>
          <p:cNvSpPr/>
          <p:nvPr/>
        </p:nvSpPr>
        <p:spPr bwMode="auto">
          <a:xfrm>
            <a:off x="1300649" y="3354408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096392" y="4119772"/>
            <a:ext cx="2971930" cy="465677"/>
            <a:chOff x="5061738" y="1402502"/>
            <a:chExt cx="2971930" cy="465677"/>
          </a:xfrm>
        </p:grpSpPr>
        <p:sp>
          <p:nvSpPr>
            <p:cNvPr id="54" name="TextBox 36"/>
            <p:cNvSpPr txBox="1"/>
            <p:nvPr/>
          </p:nvSpPr>
          <p:spPr>
            <a:xfrm>
              <a:off x="5061738" y="1627903"/>
              <a:ext cx="2971930" cy="240276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学而不思则罔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432293" y="1402502"/>
              <a:ext cx="406400" cy="2457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zh-CN" altLang="en-US" sz="1600" b="1" dirty="0">
                  <a:solidFill>
                    <a:schemeClr val="accent6"/>
                  </a:solidFill>
                  <a:cs typeface="+mn-ea"/>
                  <a:sym typeface="+mn-lt"/>
                </a:rPr>
                <a:t>总结</a:t>
              </a:r>
              <a:endParaRPr lang="zh-CN" altLang="en-US" sz="1600" b="1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1908039" y="4093006"/>
            <a:ext cx="452120" cy="49212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200" dirty="0">
                <a:solidFill>
                  <a:schemeClr val="accent6"/>
                </a:solidFill>
                <a:cs typeface="+mn-ea"/>
                <a:sym typeface="+mn-lt"/>
              </a:rPr>
              <a:t>08</a:t>
            </a:r>
            <a:endParaRPr lang="zh-CN" altLang="en-US" sz="3200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57" name="Freeform 47"/>
          <p:cNvSpPr/>
          <p:nvPr/>
        </p:nvSpPr>
        <p:spPr bwMode="auto">
          <a:xfrm>
            <a:off x="1300649" y="4087479"/>
            <a:ext cx="493967" cy="421455"/>
          </a:xfrm>
          <a:custGeom>
            <a:avLst/>
            <a:gdLst>
              <a:gd name="T0" fmla="*/ 0 w 1342"/>
              <a:gd name="T1" fmla="*/ 0 h 1145"/>
              <a:gd name="T2" fmla="*/ 402 w 1342"/>
              <a:gd name="T3" fmla="*/ 1145 h 1145"/>
              <a:gd name="T4" fmla="*/ 1342 w 1342"/>
              <a:gd name="T5" fmla="*/ 565 h 1145"/>
              <a:gd name="T6" fmla="*/ 0 w 1342"/>
              <a:gd name="T7" fmla="*/ 0 h 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2" h="1145">
                <a:moveTo>
                  <a:pt x="0" y="0"/>
                </a:moveTo>
                <a:lnTo>
                  <a:pt x="402" y="1145"/>
                </a:lnTo>
                <a:lnTo>
                  <a:pt x="1342" y="56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56BDEC">
                  <a:alpha val="0"/>
                </a:srgbClr>
              </a:gs>
              <a:gs pos="100000">
                <a:srgbClr val="123C8E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0" grpId="0" bldLvl="0" animBg="1"/>
      <p:bldP spid="26" grpId="0"/>
      <p:bldP spid="27" grpId="0" bldLvl="0" animBg="1"/>
      <p:bldP spid="32" grpId="0"/>
      <p:bldP spid="33" grpId="0" bldLvl="0" animBg="1"/>
      <p:bldP spid="51" grpId="0"/>
      <p:bldP spid="52" grpId="0" bldLvl="0" animBg="1"/>
      <p:bldP spid="56" grpId="0"/>
      <p:bldP spid="5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登录页面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登录页面很常见，也非常重要！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常见的登录页面，有两个输入框，一个是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用户名，另一个是密码。今天我们使用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ook+TS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方法制作一个登录页！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42566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01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748919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登录页面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880" y="662940"/>
            <a:ext cx="3444240" cy="3817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函数组件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最简单的组件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02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function Welcome(props) {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  return &lt;h1&gt;Hello, {props.name}&lt;/h1&gt;;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>
                <a:cs typeface="+mn-ea"/>
                <a:sym typeface="+mn-lt"/>
              </a:rPr>
              <a:t>}</a:t>
            </a: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没有状态。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函数组件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832" y="1919786"/>
            <a:ext cx="3059282" cy="3799142"/>
            <a:chOff x="5832" y="1919786"/>
            <a:chExt cx="3059282" cy="3799142"/>
          </a:xfrm>
        </p:grpSpPr>
        <p:sp>
          <p:nvSpPr>
            <p:cNvPr id="10" name="Freeform 44"/>
            <p:cNvSpPr/>
            <p:nvPr/>
          </p:nvSpPr>
          <p:spPr bwMode="auto">
            <a:xfrm>
              <a:off x="7689" y="1919786"/>
              <a:ext cx="3057425" cy="3781845"/>
            </a:xfrm>
            <a:custGeom>
              <a:avLst/>
              <a:gdLst>
                <a:gd name="T0" fmla="*/ 0 w 1646"/>
                <a:gd name="T1" fmla="*/ 0 h 2036"/>
                <a:gd name="T2" fmla="*/ 1646 w 1646"/>
                <a:gd name="T3" fmla="*/ 1018 h 2036"/>
                <a:gd name="T4" fmla="*/ 0 w 1646"/>
                <a:gd name="T5" fmla="*/ 2036 h 2036"/>
                <a:gd name="T6" fmla="*/ 0 w 1646"/>
                <a:gd name="T7" fmla="*/ 0 h 2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6" h="2036">
                  <a:moveTo>
                    <a:pt x="0" y="0"/>
                  </a:moveTo>
                  <a:lnTo>
                    <a:pt x="1646" y="1018"/>
                  </a:lnTo>
                  <a:lnTo>
                    <a:pt x="0" y="203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6BDEC"/>
                </a:gs>
                <a:gs pos="100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45"/>
            <p:cNvSpPr/>
            <p:nvPr/>
          </p:nvSpPr>
          <p:spPr bwMode="auto">
            <a:xfrm>
              <a:off x="5832" y="2876972"/>
              <a:ext cx="2611628" cy="2841956"/>
            </a:xfrm>
            <a:custGeom>
              <a:avLst/>
              <a:gdLst>
                <a:gd name="T0" fmla="*/ 1406 w 1406"/>
                <a:gd name="T1" fmla="*/ 0 h 1530"/>
                <a:gd name="T2" fmla="*/ 0 w 1406"/>
                <a:gd name="T3" fmla="*/ 175 h 1530"/>
                <a:gd name="T4" fmla="*/ 0 w 1406"/>
                <a:gd name="T5" fmla="*/ 1530 h 1530"/>
                <a:gd name="T6" fmla="*/ 1406 w 1406"/>
                <a:gd name="T7" fmla="*/ 0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6" h="1530">
                  <a:moveTo>
                    <a:pt x="1406" y="0"/>
                  </a:moveTo>
                  <a:lnTo>
                    <a:pt x="0" y="175"/>
                  </a:lnTo>
                  <a:lnTo>
                    <a:pt x="0" y="1530"/>
                  </a:lnTo>
                  <a:lnTo>
                    <a:pt x="1406" y="0"/>
                  </a:lnTo>
                  <a:close/>
                </a:path>
              </a:pathLst>
            </a:custGeom>
            <a:gradFill>
              <a:gsLst>
                <a:gs pos="0">
                  <a:srgbClr val="4DB1E3">
                    <a:alpha val="0"/>
                  </a:srgbClr>
                </a:gs>
                <a:gs pos="89000">
                  <a:srgbClr val="123C8E"/>
                </a:gs>
              </a:gsLst>
              <a:lin ang="7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/>
            <p:nvPr/>
          </p:nvSpPr>
          <p:spPr bwMode="auto">
            <a:xfrm>
              <a:off x="9546" y="1920668"/>
              <a:ext cx="3055568" cy="1983797"/>
            </a:xfrm>
            <a:custGeom>
              <a:avLst/>
              <a:gdLst>
                <a:gd name="T0" fmla="*/ 0 w 1645"/>
                <a:gd name="T1" fmla="*/ 0 h 1068"/>
                <a:gd name="T2" fmla="*/ 0 w 1645"/>
                <a:gd name="T3" fmla="*/ 101 h 1068"/>
                <a:gd name="T4" fmla="*/ 1563 w 1645"/>
                <a:gd name="T5" fmla="*/ 1068 h 1068"/>
                <a:gd name="T6" fmla="*/ 1645 w 1645"/>
                <a:gd name="T7" fmla="*/ 1018 h 1068"/>
                <a:gd name="T8" fmla="*/ 0 w 1645"/>
                <a:gd name="T9" fmla="*/ 0 h 10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1068">
                  <a:moveTo>
                    <a:pt x="0" y="0"/>
                  </a:moveTo>
                  <a:lnTo>
                    <a:pt x="0" y="101"/>
                  </a:lnTo>
                  <a:lnTo>
                    <a:pt x="1563" y="1068"/>
                  </a:lnTo>
                  <a:lnTo>
                    <a:pt x="1645" y="1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DB1E3"/>
                </a:gs>
                <a:gs pos="89000">
                  <a:srgbClr val="123C8E"/>
                </a:gs>
              </a:gsLst>
              <a:lin ang="30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Freeform 37"/>
          <p:cNvSpPr/>
          <p:nvPr/>
        </p:nvSpPr>
        <p:spPr bwMode="auto">
          <a:xfrm>
            <a:off x="5460008" y="571248"/>
            <a:ext cx="3697755" cy="4572253"/>
          </a:xfrm>
          <a:custGeom>
            <a:avLst/>
            <a:gdLst>
              <a:gd name="T0" fmla="*/ 1814 w 1814"/>
              <a:gd name="T1" fmla="*/ 0 h 2243"/>
              <a:gd name="T2" fmla="*/ 0 w 1814"/>
              <a:gd name="T3" fmla="*/ 1122 h 2243"/>
              <a:gd name="T4" fmla="*/ 1814 w 1814"/>
              <a:gd name="T5" fmla="*/ 2243 h 2243"/>
              <a:gd name="T6" fmla="*/ 1814 w 1814"/>
              <a:gd name="T7" fmla="*/ 1122 h 2243"/>
              <a:gd name="T8" fmla="*/ 1814 w 1814"/>
              <a:gd name="T9" fmla="*/ 0 h 2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2243">
                <a:moveTo>
                  <a:pt x="1814" y="0"/>
                </a:moveTo>
                <a:lnTo>
                  <a:pt x="0" y="1122"/>
                </a:lnTo>
                <a:lnTo>
                  <a:pt x="1814" y="2243"/>
                </a:lnTo>
                <a:lnTo>
                  <a:pt x="1814" y="1122"/>
                </a:lnTo>
                <a:lnTo>
                  <a:pt x="1814" y="0"/>
                </a:lnTo>
                <a:close/>
              </a:path>
            </a:pathLst>
          </a:cu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39"/>
          <p:cNvSpPr/>
          <p:nvPr/>
        </p:nvSpPr>
        <p:spPr bwMode="auto">
          <a:xfrm>
            <a:off x="5460008" y="575775"/>
            <a:ext cx="3697755" cy="2401299"/>
          </a:xfrm>
          <a:custGeom>
            <a:avLst/>
            <a:gdLst>
              <a:gd name="T0" fmla="*/ 1814 w 1814"/>
              <a:gd name="T1" fmla="*/ 0 h 1178"/>
              <a:gd name="T2" fmla="*/ 0 w 1814"/>
              <a:gd name="T3" fmla="*/ 1122 h 1178"/>
              <a:gd name="T4" fmla="*/ 89 w 1814"/>
              <a:gd name="T5" fmla="*/ 1178 h 1178"/>
              <a:gd name="T6" fmla="*/ 1814 w 1814"/>
              <a:gd name="T7" fmla="*/ 112 h 1178"/>
              <a:gd name="T8" fmla="*/ 1814 w 1814"/>
              <a:gd name="T9" fmla="*/ 0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4" h="1178">
                <a:moveTo>
                  <a:pt x="1814" y="0"/>
                </a:moveTo>
                <a:lnTo>
                  <a:pt x="0" y="1122"/>
                </a:lnTo>
                <a:lnTo>
                  <a:pt x="89" y="1178"/>
                </a:lnTo>
                <a:lnTo>
                  <a:pt x="1814" y="112"/>
                </a:lnTo>
                <a:lnTo>
                  <a:pt x="1814" y="0"/>
                </a:lnTo>
                <a:close/>
              </a:path>
            </a:pathLst>
          </a:custGeom>
          <a:gradFill>
            <a:gsLst>
              <a:gs pos="0">
                <a:srgbClr val="4DB1E3"/>
              </a:gs>
              <a:gs pos="89000">
                <a:srgbClr val="123C8E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207"/>
          <p:cNvSpPr/>
          <p:nvPr/>
        </p:nvSpPr>
        <p:spPr>
          <a:xfrm>
            <a:off x="5472379" y="2857282"/>
            <a:ext cx="3669477" cy="2279926"/>
          </a:xfrm>
          <a:custGeom>
            <a:avLst/>
            <a:gdLst>
              <a:gd name="connsiteX0" fmla="*/ 0 w 3185518"/>
              <a:gd name="connsiteY0" fmla="*/ 1963242 h 1963242"/>
              <a:gd name="connsiteX1" fmla="*/ 10703 w 3185518"/>
              <a:gd name="connsiteY1" fmla="*/ 0 h 1963242"/>
              <a:gd name="connsiteX2" fmla="*/ 3185518 w 3185518"/>
              <a:gd name="connsiteY2" fmla="*/ 1963242 h 1963242"/>
              <a:gd name="connsiteX3" fmla="*/ 0 w 3185518"/>
              <a:gd name="connsiteY3" fmla="*/ 1963242 h 1963242"/>
              <a:gd name="connsiteX0-1" fmla="*/ 0 w 3185518"/>
              <a:gd name="connsiteY0-2" fmla="*/ 1963242 h 1972582"/>
              <a:gd name="connsiteX1-3" fmla="*/ 10703 w 3185518"/>
              <a:gd name="connsiteY1-4" fmla="*/ 0 h 1972582"/>
              <a:gd name="connsiteX2-5" fmla="*/ 3185518 w 3185518"/>
              <a:gd name="connsiteY2-6" fmla="*/ 1963242 h 1972582"/>
              <a:gd name="connsiteX3-7" fmla="*/ 2633975 w 3185518"/>
              <a:gd name="connsiteY3-8" fmla="*/ 1972582 h 1972582"/>
              <a:gd name="connsiteX4" fmla="*/ 0 w 3185518"/>
              <a:gd name="connsiteY4" fmla="*/ 1963242 h 1972582"/>
              <a:gd name="connsiteX0-9" fmla="*/ 2623272 w 3174815"/>
              <a:gd name="connsiteY0-10" fmla="*/ 1972582 h 1972582"/>
              <a:gd name="connsiteX1-11" fmla="*/ 0 w 3174815"/>
              <a:gd name="connsiteY1-12" fmla="*/ 0 h 1972582"/>
              <a:gd name="connsiteX2-13" fmla="*/ 3174815 w 3174815"/>
              <a:gd name="connsiteY2-14" fmla="*/ 1963242 h 1972582"/>
              <a:gd name="connsiteX3-15" fmla="*/ 2623272 w 3174815"/>
              <a:gd name="connsiteY3-16" fmla="*/ 1972582 h 19725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74815" h="1972582">
                <a:moveTo>
                  <a:pt x="2623272" y="1972582"/>
                </a:moveTo>
                <a:lnTo>
                  <a:pt x="0" y="0"/>
                </a:lnTo>
                <a:lnTo>
                  <a:pt x="3174815" y="1963242"/>
                </a:lnTo>
                <a:lnTo>
                  <a:pt x="2623272" y="19725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17460" y="1571824"/>
            <a:ext cx="363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hook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之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useState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Shape 285"/>
          <p:cNvSpPr txBox="1"/>
          <p:nvPr/>
        </p:nvSpPr>
        <p:spPr>
          <a:xfrm>
            <a:off x="2647601" y="2106049"/>
            <a:ext cx="2908489" cy="931126"/>
          </a:xfrm>
          <a:prstGeom prst="rect">
            <a:avLst/>
          </a:prstGeom>
          <a:noFill/>
          <a:ln>
            <a:noFill/>
          </a:ln>
        </p:spPr>
        <p:txBody>
          <a:bodyPr lIns="68560" tIns="34275" rIns="68560" bIns="34275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Hook 是 React 16.8 的新增特性。它可以让你在不编写 class 的情况下使用 state 以及其他的 React 特性。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5213" y="1571824"/>
            <a:ext cx="932180" cy="10153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6600" b="1" dirty="0">
                <a:solidFill>
                  <a:srgbClr val="3178BA"/>
                </a:solidFill>
                <a:cs typeface="+mn-ea"/>
                <a:sym typeface="+mn-lt"/>
              </a:rPr>
              <a:t>03</a:t>
            </a:r>
            <a:endParaRPr lang="zh-CN" altLang="en-US" sz="6600" b="1" dirty="0">
              <a:solidFill>
                <a:srgbClr val="3178B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îŝḻíḑé"/>
          <p:cNvSpPr/>
          <p:nvPr/>
        </p:nvSpPr>
        <p:spPr>
          <a:xfrm>
            <a:off x="1005840" y="807085"/>
            <a:ext cx="5853430" cy="3935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import React, { useState } from 'react';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function Example() {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const [count, setCount] = useState(0);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return (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&lt;div&gt;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  &lt;p&gt;You clicked {count} times&lt;/p&gt;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  &lt;button onClick={() =&gt; setCount(count + 1)}&gt;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    Click me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  &lt;/button&gt;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  &lt;/div&gt;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  );</a:t>
            </a:r>
            <a:endParaRPr lang="zh-CN" altLang="en-US" sz="1400" dirty="0">
              <a:cs typeface="+mn-ea"/>
              <a:sym typeface="+mn-lt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cs typeface="+mn-ea"/>
                <a:sym typeface="+mn-lt"/>
              </a:rPr>
              <a:t>}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5" name="Title 1"/>
          <p:cNvSpPr txBox="1"/>
          <p:nvPr/>
        </p:nvSpPr>
        <p:spPr>
          <a:xfrm>
            <a:off x="611505" y="175895"/>
            <a:ext cx="2372360" cy="379730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useState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ISPRING_PRESENTATION_TITLE" val="第一PPT模板网-WWW.1PPT.COM"/>
  <p:tag name="ISPRING_SCORM_RATE_SLIDES" val="0"/>
  <p:tag name="ISPRING_SCORM_RATE_QUIZZES" val="0"/>
  <p:tag name="ISPRING_SCORM_PASSING_SCORE" val="0.000000"/>
  <p:tag name="ISPRING_ULTRA_SCORM_COURSE_ID" val="62DB99E3-3F8A-41ED-985C-F3688315A05C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G:\第十四批\602689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888382"/>
      </a:dk2>
      <a:lt2>
        <a:srgbClr val="F0F0F0"/>
      </a:lt2>
      <a:accent1>
        <a:srgbClr val="3077B9"/>
      </a:accent1>
      <a:accent2>
        <a:srgbClr val="3077B9"/>
      </a:accent2>
      <a:accent3>
        <a:srgbClr val="3077B9"/>
      </a:accent3>
      <a:accent4>
        <a:srgbClr val="3077B9"/>
      </a:accent4>
      <a:accent5>
        <a:srgbClr val="3077B9"/>
      </a:accent5>
      <a:accent6>
        <a:srgbClr val="3077B9"/>
      </a:accent6>
      <a:hlink>
        <a:srgbClr val="88746A"/>
      </a:hlink>
      <a:folHlink>
        <a:srgbClr val="888382"/>
      </a:folHlink>
    </a:clrScheme>
    <a:fontScheme name="xjbhr1xf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888382"/>
    </a:dk2>
    <a:lt2>
      <a:srgbClr val="F0F0F0"/>
    </a:lt2>
    <a:accent1>
      <a:srgbClr val="3077B9"/>
    </a:accent1>
    <a:accent2>
      <a:srgbClr val="3077B9"/>
    </a:accent2>
    <a:accent3>
      <a:srgbClr val="3077B9"/>
    </a:accent3>
    <a:accent4>
      <a:srgbClr val="3077B9"/>
    </a:accent4>
    <a:accent5>
      <a:srgbClr val="3077B9"/>
    </a:accent5>
    <a:accent6>
      <a:srgbClr val="3077B9"/>
    </a:accent6>
    <a:hlink>
      <a:srgbClr val="88746A"/>
    </a:hlink>
    <a:folHlink>
      <a:srgbClr val="88838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1650</Words>
  <Application>WPS 演示</Application>
  <PresentationFormat>全屏显示(16:9)</PresentationFormat>
  <Paragraphs>208</Paragraphs>
  <Slides>20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Agency FB</vt:lpstr>
      <vt:lpstr>Trebuchet MS</vt:lpstr>
      <vt:lpstr>U.S. 101</vt:lpstr>
      <vt:lpstr>Segoe Print</vt:lpstr>
      <vt:lpstr>Roboto</vt:lpstr>
      <vt:lpstr>Open Sans Light</vt:lpstr>
      <vt:lpstr>Arial Unicode MS</vt:lpstr>
      <vt:lpstr>Calibri</vt:lpstr>
      <vt:lpstr>Yu Gothic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</dc:creator>
  <cp:keywords>www.1ppt.com</cp:keywords>
  <dc:description>www.1ppt.com</dc:description>
  <cp:lastModifiedBy>徐</cp:lastModifiedBy>
  <cp:revision>287</cp:revision>
  <dcterms:created xsi:type="dcterms:W3CDTF">2015-12-11T17:46:00Z</dcterms:created>
  <dcterms:modified xsi:type="dcterms:W3CDTF">2020-05-11T11:26:52Z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