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1" r:id="rId2"/>
    <p:sldId id="258" r:id="rId3"/>
    <p:sldId id="262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021A6-A98F-3E4C-9BF4-133FAC009AAA}" type="datetimeFigureOut">
              <a:rPr lang="en-US" smtClean="0"/>
              <a:t>9/24/21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EBC691-55DE-6B41-B8B1-6B7545C4B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36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EBC691-55DE-6B41-B8B1-6B7545C4BB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28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83885-80E7-7141-9BD4-CE436FCBAB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84A866-E5DE-8E4C-8DD4-16E594CC7A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15E60-7D45-DB42-8236-425C50648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F0F77-8D3D-6344-8668-258B680F59F4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9774D-B998-CF43-BECE-CAA35C2C8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742A4-0CB3-8049-8CD7-07D13B131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4F3C2-173E-4E45-8B4F-B9F34FDE3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20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E3206-27A9-9E46-B0B0-531121D44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0B34BD-E0F5-264E-8F6D-9840E358F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2F6E-BC34-924F-8DD5-912B4D56D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F0F77-8D3D-6344-8668-258B680F59F4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620D3-1C0A-404A-93F9-C7E40E94C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84CB1-98DF-4745-9301-D4D4AA367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4F3C2-173E-4E45-8B4F-B9F34FDE3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12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003CD6-4258-0248-8D81-C4666CE4BD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DE6F5B-6C92-2243-9FD1-A8BFB43DC8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DAA32-D1E1-8248-B240-2C2942B13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F0F77-8D3D-6344-8668-258B680F59F4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E6EC7-EB1F-A644-AB32-B80D006E7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2FE56-FAEB-C641-B31E-ACAEAB09D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4F3C2-173E-4E45-8B4F-B9F34FDE3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74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A7E63-DCBA-B844-85B5-62C0ECD2B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EBDD8-E896-8447-9555-8DF024525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A7D17-83DF-774E-B29D-38644FD5C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F0F77-8D3D-6344-8668-258B680F59F4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9F72C-ECA4-6841-B44A-382818134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FAE4F-F638-7E4F-A40B-A1340B254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4F3C2-173E-4E45-8B4F-B9F34FDE3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48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C677F-D933-864B-BE3A-1D490E372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16820-B0DE-264B-9CFD-BC8350B66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DA0DC-4FD8-304D-9F7B-66E14150C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F0F77-8D3D-6344-8668-258B680F59F4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593F2-D92B-A440-BE3B-EFFEE4891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CEEFD-B9BD-AE42-AD0B-47A44275F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4F3C2-173E-4E45-8B4F-B9F34FDE3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33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C5A7E-ECFD-2B4D-8C78-3E0C7BA1E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89A57-0572-C445-8B7F-6C5A25715E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37508-D4E1-A04A-A1DF-068CC8ACD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59BAA0-77D9-E746-BE12-C54BED14D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F0F77-8D3D-6344-8668-258B680F59F4}" type="datetimeFigureOut">
              <a:rPr lang="en-US" smtClean="0"/>
              <a:t>9/24/21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390C1B-AFEB-8947-BE10-B29031CC9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D29C6D-27D6-EC40-9ACE-A67CB32C6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4F3C2-173E-4E45-8B4F-B9F34FDE3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757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81F78-194F-484E-95CA-A2C3A5323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00DE8-41BE-AF46-AA5A-98A05DC4B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89B46-E65F-3B4F-8E0D-7D319E2D8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D3B9AC-5514-0D4C-81EE-C2B4BE392D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716DE5-F590-E645-A7FE-DDE798C40B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C16FE1-3D7A-AE49-B85B-7575CB365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F0F77-8D3D-6344-8668-258B680F59F4}" type="datetimeFigureOut">
              <a:rPr lang="en-US" smtClean="0"/>
              <a:t>9/24/21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B244C2-C61A-1A4A-9D53-9927FCD75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2BD9FC-337F-7F44-A655-E62D3F286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4F3C2-173E-4E45-8B4F-B9F34FDE3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64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7698E-B717-754F-B1F7-59AF50F23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46A06F-F81B-0F40-B599-52990382D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F0F77-8D3D-6344-8668-258B680F59F4}" type="datetimeFigureOut">
              <a:rPr lang="en-US" smtClean="0"/>
              <a:t>9/24/21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9B85B-5816-264B-991C-256944029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23AAFC-2CA8-3248-BDC5-BF20656FB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4F3C2-173E-4E45-8B4F-B9F34FDE3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71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904B7A-BFAC-3949-950D-7056998D8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F0F77-8D3D-6344-8668-258B680F59F4}" type="datetimeFigureOut">
              <a:rPr lang="en-US" smtClean="0"/>
              <a:t>9/24/21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BFD780-9F32-794D-A851-9FBA80309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070C88-1906-144F-97D9-3563D301A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4F3C2-173E-4E45-8B4F-B9F34FDE3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15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33CCE-D0AD-ED47-9027-476C40942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DDD1C-F897-DE47-AA97-3F27C6900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1ADBA1-CE6D-D64A-817A-9E2BC6739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5EA1D1-CC72-D641-B19B-EFA6B2DFB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F0F77-8D3D-6344-8668-258B680F59F4}" type="datetimeFigureOut">
              <a:rPr lang="en-US" smtClean="0"/>
              <a:t>9/24/21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03765-D2B5-4547-9E07-342F74A64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088F3D-F2DD-0D4D-A412-C94FB3EED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4F3C2-173E-4E45-8B4F-B9F34FDE3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20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AE7B9-97A4-2C40-9394-D0170399A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7E19DB-200B-4345-BB1D-5D04EA5C65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A687F9-7324-BA4A-9438-7E4776249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9CE05-AA20-7849-B49A-9C915E40D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F0F77-8D3D-6344-8668-258B680F59F4}" type="datetimeFigureOut">
              <a:rPr lang="en-US" smtClean="0"/>
              <a:t>9/24/21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D3386-7D87-0741-A630-A54F45D29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C7F1A-FC7E-914F-B854-4FCD8B51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4F3C2-173E-4E45-8B4F-B9F34FDE3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49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8D33EB-F6FC-0349-878B-D9B993920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F86FC-7ED5-4045-A929-8A085AE14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AD977-6D75-5045-909D-163ABB4411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F0F77-8D3D-6344-8668-258B680F59F4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284F3-D7D3-D740-B97D-D01078A77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F85EF-909B-1D4B-954E-0B411FFCF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4F3C2-173E-4E45-8B4F-B9F34FDE3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84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308E316-C496-FC47-888C-4C6B3D8D6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568" y="1200731"/>
            <a:ext cx="7187375" cy="379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648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D98216-6A6B-2648-98BD-D2E9A5E768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549" b="14181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635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8DFBD7-F447-A848-A3AD-29451161B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286" y="1409383"/>
            <a:ext cx="7530010" cy="396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689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783704-5F96-4045-9B3C-C91260C85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446" y="1575869"/>
            <a:ext cx="5303108" cy="370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136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</Words>
  <Application>Microsoft Macintosh PowerPoint</Application>
  <PresentationFormat>Widescreen</PresentationFormat>
  <Paragraphs>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Kristina Brown</dc:creator>
  <cp:lastModifiedBy>Kristina Brown</cp:lastModifiedBy>
  <cp:revision>4</cp:revision>
  <dcterms:created xsi:type="dcterms:W3CDTF">2021-09-21T12:49:27Z</dcterms:created>
  <dcterms:modified xsi:type="dcterms:W3CDTF">2021-09-24T09:18:02Z</dcterms:modified>
</cp:coreProperties>
</file>