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885-80E7-7141-9BD4-CE436FCBA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A866-E5DE-8E4C-8DD4-16E594CC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5E60-7D45-DB42-8236-425C506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774D-B998-CF43-BECE-CAA35C2C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42A4-0CB3-8049-8CD7-07D13B1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206-27A9-9E46-B0B0-531121D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B34BD-E0F5-264E-8F6D-9840E358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2F6E-BC34-924F-8DD5-912B4D5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20D3-1C0A-404A-93F9-C7E40E94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CB1-98DF-4745-9301-D4D4AA36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03CD6-4258-0248-8D81-C4666CE4B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6F5B-6C92-2243-9FD1-A8BFB43D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AA32-D1E1-8248-B240-2C2942B1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6EC7-EB1F-A644-AB32-B80D006E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FE56-FAEB-C641-B31E-ACAEAB0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7E63-DCBA-B844-85B5-62C0ECD2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BDD8-E896-8447-9555-8DF02452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7D17-83DF-774E-B29D-38644FD5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F72C-ECA4-6841-B44A-38281813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AE4F-F638-7E4F-A40B-A1340B2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677F-D933-864B-BE3A-1D490E37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16820-B0DE-264B-9CFD-BC8350B6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A0DC-4FD8-304D-9F7B-66E1415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93F2-D92B-A440-BE3B-EFFEE489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CEEFD-B9BD-AE42-AD0B-47A4427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A7E-ECFD-2B4D-8C78-3E0C7BA1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9A57-0572-C445-8B7F-6C5A25715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37508-D4E1-A04A-A1DF-068CC8AC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BAA0-77D9-E746-BE12-C54BED14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0C1B-AFEB-8947-BE10-B29031CC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29C6D-27D6-EC40-9ACE-A67CB32C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1F78-194F-484E-95CA-A2C3A532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0DE8-41BE-AF46-AA5A-98A05DC4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9B46-E65F-3B4F-8E0D-7D319E2D8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3B9AC-5514-0D4C-81EE-C2B4BE392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16DE5-F590-E645-A7FE-DDE798C40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16FE1-3D7A-AE49-B85B-7575CB36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244C2-C61A-1A4A-9D53-9927FCD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BD9FC-337F-7F44-A655-E62D3F2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698E-B717-754F-B1F7-59AF50F2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6A06F-F81B-0F40-B599-5299038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9B85B-5816-264B-991C-25694402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3AAFC-2CA8-3248-BDC5-BF20656F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04B7A-BFAC-3949-950D-7056998D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FD780-9F32-794D-A851-9FBA8030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70C88-1906-144F-97D9-3563D301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3CCE-D0AD-ED47-9027-476C409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DD1C-F897-DE47-AA97-3F27C690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ADBA1-CE6D-D64A-817A-9E2BC673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A1D1-CC72-D641-B19B-EFA6B2DF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03765-D2B5-4547-9E07-342F74A6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88F3D-F2DD-0D4D-A412-C94FB3EE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E7B9-97A4-2C40-9394-D0170399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E19DB-200B-4345-BB1D-5D04EA5C6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87F9-7324-BA4A-9438-7E477624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CE05-AA20-7849-B49A-9C915E40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3386-7D87-0741-A630-A54F45D2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7F1A-FC7E-914F-B854-4FCD8B5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D33EB-F6FC-0349-878B-D9B99392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86FC-7ED5-4045-A929-8A085AE1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D977-6D75-5045-909D-163ABB44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0F77-8D3D-6344-8668-258B680F59F4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84F3-D7D3-D740-B97D-D01078A7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85EF-909B-1D4B-954E-0B411FFC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F3C2-173E-4E45-8B4F-B9F34FDE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8A9F-23E9-B94A-BD79-B4799434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699"/>
            <a:ext cx="10515600" cy="5767264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Northumbria University</a:t>
            </a: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RestorativeJustCulture</a:t>
            </a: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#TakeOnTomorrow</a:t>
            </a:r>
          </a:p>
        </p:txBody>
      </p:sp>
    </p:spTree>
    <p:extLst>
      <p:ext uri="{BB962C8B-B14F-4D97-AF65-F5344CB8AC3E}">
        <p14:creationId xmlns:p14="http://schemas.microsoft.com/office/powerpoint/2010/main" val="274017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113C593-1A72-184C-9728-5AC0CFDE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54" y="308919"/>
            <a:ext cx="11434732" cy="6327864"/>
          </a:xfrm>
        </p:spPr>
      </p:pic>
    </p:spTree>
    <p:extLst>
      <p:ext uri="{BB962C8B-B14F-4D97-AF65-F5344CB8AC3E}">
        <p14:creationId xmlns:p14="http://schemas.microsoft.com/office/powerpoint/2010/main" val="140564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d image">
            <a:extLst>
              <a:ext uri="{FF2B5EF4-FFF2-40B4-BE49-F238E27FC236}">
                <a16:creationId xmlns:a16="http://schemas.microsoft.com/office/drawing/2014/main" id="{AA1E28AE-3B07-9741-BDE6-67A1E8B9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8" y="1639614"/>
            <a:ext cx="11708524" cy="37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 image">
            <a:extLst>
              <a:ext uri="{FF2B5EF4-FFF2-40B4-BE49-F238E27FC236}">
                <a16:creationId xmlns:a16="http://schemas.microsoft.com/office/drawing/2014/main" id="{5A1CFECC-BBEC-D545-AE95-31A96B55B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1" y="1581665"/>
            <a:ext cx="11343502" cy="41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rd image">
            <a:extLst>
              <a:ext uri="{FF2B5EF4-FFF2-40B4-BE49-F238E27FC236}">
                <a16:creationId xmlns:a16="http://schemas.microsoft.com/office/drawing/2014/main" id="{42C9F17A-F002-264D-A3CF-092F44084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9" y="1853515"/>
            <a:ext cx="11800702" cy="33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2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Brown</dc:creator>
  <cp:lastModifiedBy>Kristina Brown</cp:lastModifiedBy>
  <cp:revision>2</cp:revision>
  <dcterms:created xsi:type="dcterms:W3CDTF">2021-09-21T12:49:27Z</dcterms:created>
  <dcterms:modified xsi:type="dcterms:W3CDTF">2021-09-21T13:22:11Z</dcterms:modified>
</cp:coreProperties>
</file>