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C090E0D-2E5E-451E-A49B-E006F82EAE9A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1300">
                <a:solidFill>
                  <a:srgbClr val="000000"/>
                </a:solidFill>
                <a:latin typeface="Arial"/>
                <a:ea typeface="DejaVu Sans"/>
              </a:rPr>
              <a:t>this is a document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