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5a4706ab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5a4706ab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5a4706a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5a4706a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5a4706ab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5a4706ab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5a4706ab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5a4706ab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5a4706ab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5a4706ab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65a4706ab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65a4706ab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thor.ai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uk@othor.ai" TargetMode="External"/><Relationship Id="rId4" Type="http://schemas.openxmlformats.org/officeDocument/2006/relationships/hyperlink" Target="mailto:uk@othor.ai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Instructions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4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865900"/>
            <a:ext cx="8520600" cy="4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Wayne Enterprises </a:t>
            </a:r>
            <a:r>
              <a:rPr lang="en-GB"/>
              <a:t>is a fictional company appearing in American comic books published by DC Comics, commonly in association with the superhero Batman. Wayne Enterprises is a large, growing multinational company.</a:t>
            </a:r>
            <a:br>
              <a:rPr lang="en-GB"/>
            </a:br>
            <a:br>
              <a:rPr lang="en-GB"/>
            </a:br>
            <a:r>
              <a:rPr lang="en-GB"/>
              <a:t>Your role as a data analyst is to analyze the 5 datasets and prepare a detailed report to the new CEO on “What is happening in the company” and “What is going to happen.”</a:t>
            </a:r>
            <a:br>
              <a:rPr lang="en-GB"/>
            </a:br>
            <a:br>
              <a:rPr lang="en-GB"/>
            </a:br>
            <a:r>
              <a:rPr lang="en-GB"/>
              <a:t>The analysis should be of two types.</a:t>
            </a:r>
            <a:br>
              <a:rPr lang="en-GB"/>
            </a:br>
            <a:r>
              <a:rPr lang="en-GB"/>
              <a:t>1. Data Narratives - The reports should follow a newspaper style where there is a headline and description along with supporting charts. Have a look at the inspiration from mint newspaper reports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2. Dashboards - You can create one or multiple dashboards that contain a combination of charts that clearly communicates visually what is happening and what will happen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Use your imagination and come up with new ideas. Make the reports look beautiful, professional, minimal and neat. Deadline: 20th June 2025</a:t>
            </a:r>
            <a:br>
              <a:rPr lang="en-GB"/>
            </a:br>
            <a:br>
              <a:rPr lang="en-GB"/>
            </a:br>
            <a:r>
              <a:rPr lang="en-GB"/>
              <a:t>Check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https://othor.ai</a:t>
            </a:r>
            <a:r>
              <a:rPr lang="en-GB"/>
              <a:t> website for </a:t>
            </a:r>
            <a:r>
              <a:rPr lang="en-GB"/>
              <a:t>inspirations</a:t>
            </a:r>
            <a:r>
              <a:rPr lang="en-GB"/>
              <a:t> on the reporting styles.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the dataset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1. Financial Performance Dataset (40 records)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Coverage</a:t>
            </a:r>
            <a:r>
              <a:rPr lang="en-GB" sz="1100">
                <a:solidFill>
                  <a:schemeClr val="dk1"/>
                </a:solidFill>
              </a:rPr>
              <a:t>: Quarterly data for 5 divisions across 2023-2024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Key Metrics</a:t>
            </a:r>
            <a:r>
              <a:rPr lang="en-GB" sz="1100">
                <a:solidFill>
                  <a:schemeClr val="dk1"/>
                </a:solidFill>
              </a:rPr>
              <a:t>: Revenue, costs, profits, R&amp;D investment, market share, customer satisfaction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Notable Trends</a:t>
            </a:r>
            <a:r>
              <a:rPr lang="en-GB" sz="1100">
                <a:solidFill>
                  <a:schemeClr val="dk1"/>
                </a:solidFill>
              </a:rPr>
              <a:t>: Wayne Aerospace and Construction showing strong growth, Foundation operating at planned losses for social impact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2. Gotham Security Operations Dataset (72 records)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Coverage</a:t>
            </a:r>
            <a:r>
              <a:rPr lang="en-GB" sz="1100">
                <a:solidFill>
                  <a:schemeClr val="dk1"/>
                </a:solidFill>
              </a:rPr>
              <a:t>: Monthly data across 6 Gotham districts for 2023-2024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Key Metrics</a:t>
            </a:r>
            <a:r>
              <a:rPr lang="en-GB" sz="1100">
                <a:solidFill>
                  <a:schemeClr val="dk1"/>
                </a:solidFill>
              </a:rPr>
              <a:t>: Security incidents, response times, Wayne Tech deployments, public safety scores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Notable Trends</a:t>
            </a:r>
            <a:r>
              <a:rPr lang="en-GB" sz="1100">
                <a:solidFill>
                  <a:schemeClr val="dk1"/>
                </a:solidFill>
              </a:rPr>
              <a:t>: Significant improvement in crime prevention, especially in Bristol and Park Row districts; The Narrows remains most challenging area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3. R&amp;D Portfolio Dataset (75 records)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Coverage</a:t>
            </a:r>
            <a:r>
              <a:rPr lang="en-GB" sz="1100">
                <a:solidFill>
                  <a:schemeClr val="dk1"/>
                </a:solidFill>
              </a:rPr>
              <a:t>: All active research projects across divisions from 2023-2024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Key Metrics</a:t>
            </a:r>
            <a:r>
              <a:rPr lang="en-GB" sz="1100">
                <a:solidFill>
                  <a:schemeClr val="dk1"/>
                </a:solidFill>
              </a:rPr>
              <a:t>: Budget allocation vs. spending, commercialization potential, timeline adherence, security classifications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Notable Trends</a:t>
            </a:r>
            <a:r>
              <a:rPr lang="en-GB" sz="1100">
                <a:solidFill>
                  <a:schemeClr val="dk1"/>
                </a:solidFill>
              </a:rPr>
              <a:t>: High-potential projects in neural interfaces, quantum computing, and fusion power; some theoretical physics projects showing delays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4. Supply Chain Dataset (90 records)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Coverage</a:t>
            </a:r>
            <a:r>
              <a:rPr lang="en-GB" sz="1100">
                <a:solidFill>
                  <a:schemeClr val="dk1"/>
                </a:solidFill>
              </a:rPr>
              <a:t>: Monthly production data from 5 key facilities across different product lines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Key Metrics</a:t>
            </a:r>
            <a:r>
              <a:rPr lang="en-GB" sz="1100">
                <a:solidFill>
                  <a:schemeClr val="dk1"/>
                </a:solidFill>
              </a:rPr>
              <a:t>: Production volumes, costs, quality scores, sustainability ratings, supply chain disruptions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Notable Trends</a:t>
            </a:r>
            <a:r>
              <a:rPr lang="en-GB" sz="1100">
                <a:solidFill>
                  <a:schemeClr val="dk1"/>
                </a:solidFill>
              </a:rPr>
              <a:t>: Gotham Main (Aerospace) and Metropolis North (Biotech) showing best performance; sustainability improvements across all facilities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5. HR Analytics Dataset (96 records)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Coverage</a:t>
            </a:r>
            <a:r>
              <a:rPr lang="en-GB" sz="1100">
                <a:solidFill>
                  <a:schemeClr val="dk1"/>
                </a:solidFill>
              </a:rPr>
              <a:t>: Monthly employee metrics across all divisions and hierarchy levels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Key Metrics</a:t>
            </a:r>
            <a:r>
              <a:rPr lang="en-GB" sz="1100">
                <a:solidFill>
                  <a:schemeClr val="dk1"/>
                </a:solidFill>
              </a:rPr>
              <a:t>: Retention rates, training hours, performance ratings, diversity indices, satisfaction scores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Notable Trends</a:t>
            </a:r>
            <a:r>
              <a:rPr lang="en-GB" sz="1100">
                <a:solidFill>
                  <a:schemeClr val="dk1"/>
                </a:solidFill>
              </a:rPr>
              <a:t>: Excellent retention at senior levels, improving diversity metrics, higher satisfaction correlating with security clearance levels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🎯 Data Analysis Opportunities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These datasets provide rich material for the board analysis assignment, including: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Cross-Dataset Correlations: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R&amp;D investment vs. revenue growth patterns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Security performance vs. community engagement effectiveness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Employee satisfaction vs. productivity metrics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Supply chain efficiency vs. product quality scores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Predictive Analytics Potential: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Security incident forecasting based on deployment patterns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Project success prediction using budget adherence and team metrics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Employee turnover risk assessment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Supply chain disruption impact modeling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Strategic Insights Available: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Division performance benchmarking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Resource allocation optimization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Risk mitigation prioritization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Innovation pipeline evaluation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Contact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Host the finished assignment report in a google drive and share the folder with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uk@othor.ai</a:t>
            </a:r>
            <a:br>
              <a:rPr lang="en-GB"/>
            </a:br>
            <a:br>
              <a:rPr lang="en-GB"/>
            </a:br>
            <a:r>
              <a:rPr lang="en-GB"/>
              <a:t>Incase any doubt or any errors in the data, feel free to contact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uk@othor.ai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