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238B6-7E64-E003-31D8-C8EB35AA8BF2}" v="6" dt="2024-03-01T01:04:08.332"/>
    <p1510:client id="{71CB5C8A-9F3C-92DD-7FB5-B1409C59743E}" v="6" dt="2024-03-01T01:03:03.238"/>
    <p1510:client id="{C715DB53-7E82-34B4-E041-35F936ECBCB1}" v="2423" dt="2024-03-01T01:01:40.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3175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6859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2606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8295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65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10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0489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47261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0266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98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2/29/2024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820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2/29/2024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398431974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043F805D-1DFC-19D4-74D0-37E5A613C6D3}"/>
              </a:ext>
            </a:extLst>
          </p:cNvPr>
          <p:cNvPicPr>
            <a:picLocks noChangeAspect="1"/>
          </p:cNvPicPr>
          <p:nvPr/>
        </p:nvPicPr>
        <p:blipFill rotWithShape="1">
          <a:blip r:embed="rId2">
            <a:alphaModFix amt="50000"/>
          </a:blip>
          <a:srcRect r="6" b="24246"/>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sz="10800"/>
              <a:t>Phoenix Inventors</a:t>
            </a:r>
          </a:p>
        </p:txBody>
      </p:sp>
      <p:sp>
        <p:nvSpPr>
          <p:cNvPr id="3" name="Subtitle 2"/>
          <p:cNvSpPr>
            <a:spLocks noGrp="1"/>
          </p:cNvSpPr>
          <p:nvPr>
            <p:ph type="subTitle" idx="1"/>
          </p:nvPr>
        </p:nvSpPr>
        <p:spPr>
          <a:xfrm>
            <a:off x="1466572" y="4744575"/>
            <a:ext cx="9252857" cy="1536192"/>
          </a:xfrm>
        </p:spPr>
        <p:txBody>
          <a:bodyPr vert="horz" lIns="91440" tIns="45720" rIns="91440" bIns="45720" rtlCol="0" anchor="t">
            <a:normAutofit fontScale="92500" lnSpcReduction="20000"/>
          </a:bodyPr>
          <a:lstStyle/>
          <a:p>
            <a:pPr algn="ctr"/>
            <a:r>
              <a:rPr lang="en-US" sz="3200"/>
              <a:t>05-01 Dr. Wu</a:t>
            </a:r>
          </a:p>
          <a:p>
            <a:pPr algn="ctr"/>
            <a:r>
              <a:rPr lang="en-US" sz="3200"/>
              <a:t>Ash "Recordist" Ryan, Alexander "Assembler" Washington, William "Electric" Carroll, Richard "Coder" Carter</a:t>
            </a:r>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A61D-B1C4-CBD9-9FB8-5046823D29A8}"/>
              </a:ext>
            </a:extLst>
          </p:cNvPr>
          <p:cNvSpPr>
            <a:spLocks noGrp="1"/>
          </p:cNvSpPr>
          <p:nvPr>
            <p:ph type="title"/>
          </p:nvPr>
        </p:nvSpPr>
        <p:spPr/>
        <p:txBody>
          <a:bodyPr/>
          <a:lstStyle/>
          <a:p>
            <a:r>
              <a:rPr lang="en-US"/>
              <a:t>Timeline</a:t>
            </a:r>
          </a:p>
        </p:txBody>
      </p:sp>
      <p:pic>
        <p:nvPicPr>
          <p:cNvPr id="5" name="Picture 4" descr="A red screen with a white screen&#10;&#10;Description automatically generated">
            <a:extLst>
              <a:ext uri="{FF2B5EF4-FFF2-40B4-BE49-F238E27FC236}">
                <a16:creationId xmlns:a16="http://schemas.microsoft.com/office/drawing/2014/main" id="{5D817F89-3873-FF2D-4253-5B6F1D75AEA3}"/>
              </a:ext>
            </a:extLst>
          </p:cNvPr>
          <p:cNvPicPr>
            <a:picLocks noChangeAspect="1"/>
          </p:cNvPicPr>
          <p:nvPr/>
        </p:nvPicPr>
        <p:blipFill>
          <a:blip r:embed="rId2"/>
          <a:stretch>
            <a:fillRect/>
          </a:stretch>
        </p:blipFill>
        <p:spPr>
          <a:xfrm>
            <a:off x="292704" y="1879599"/>
            <a:ext cx="4168018" cy="3171371"/>
          </a:xfrm>
          <a:prstGeom prst="rect">
            <a:avLst/>
          </a:prstGeom>
        </p:spPr>
      </p:pic>
      <p:sp>
        <p:nvSpPr>
          <p:cNvPr id="6" name="TextBox 5">
            <a:extLst>
              <a:ext uri="{FF2B5EF4-FFF2-40B4-BE49-F238E27FC236}">
                <a16:creationId xmlns:a16="http://schemas.microsoft.com/office/drawing/2014/main" id="{101EE7B9-7DBC-043E-ED3B-CCEEBAE4B34F}"/>
              </a:ext>
            </a:extLst>
          </p:cNvPr>
          <p:cNvSpPr txBox="1"/>
          <p:nvPr/>
        </p:nvSpPr>
        <p:spPr>
          <a:xfrm>
            <a:off x="345924" y="5522685"/>
            <a:ext cx="40736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t>Challenge 1 Stage Completed: 5:00pm</a:t>
            </a:r>
            <a:endParaRPr lang="en-US"/>
          </a:p>
        </p:txBody>
      </p:sp>
      <p:sp>
        <p:nvSpPr>
          <p:cNvPr id="8" name="Content Placeholder 7">
            <a:extLst>
              <a:ext uri="{FF2B5EF4-FFF2-40B4-BE49-F238E27FC236}">
                <a16:creationId xmlns:a16="http://schemas.microsoft.com/office/drawing/2014/main" id="{E9E56905-B219-A739-4C5C-304E99248638}"/>
              </a:ext>
            </a:extLst>
          </p:cNvPr>
          <p:cNvSpPr>
            <a:spLocks noGrp="1"/>
          </p:cNvSpPr>
          <p:nvPr>
            <p:ph idx="1"/>
          </p:nvPr>
        </p:nvSpPr>
        <p:spPr>
          <a:xfrm>
            <a:off x="4200675" y="5521669"/>
            <a:ext cx="4044648" cy="587103"/>
          </a:xfrm>
        </p:spPr>
        <p:txBody>
          <a:bodyPr vert="horz" lIns="91440" tIns="45720" rIns="91440" bIns="45720" rtlCol="0" anchor="t">
            <a:noAutofit/>
          </a:bodyPr>
          <a:lstStyle/>
          <a:p>
            <a:r>
              <a:rPr lang="en-US">
                <a:ea typeface="+mn-lt"/>
                <a:cs typeface="+mn-lt"/>
              </a:rPr>
              <a:t>Challenge 2 Stage Completed: 7:16pm</a:t>
            </a:r>
            <a:endParaRPr lang="en-US"/>
          </a:p>
        </p:txBody>
      </p:sp>
      <p:pic>
        <p:nvPicPr>
          <p:cNvPr id="3" name="Picture 2" descr="A computer on a table&#10;&#10;Description automatically generated">
            <a:extLst>
              <a:ext uri="{FF2B5EF4-FFF2-40B4-BE49-F238E27FC236}">
                <a16:creationId xmlns:a16="http://schemas.microsoft.com/office/drawing/2014/main" id="{17ED6048-0E56-6372-2A37-8E6819931348}"/>
              </a:ext>
            </a:extLst>
          </p:cNvPr>
          <p:cNvPicPr>
            <a:picLocks noChangeAspect="1"/>
          </p:cNvPicPr>
          <p:nvPr/>
        </p:nvPicPr>
        <p:blipFill>
          <a:blip r:embed="rId3"/>
          <a:stretch>
            <a:fillRect/>
          </a:stretch>
        </p:blipFill>
        <p:spPr>
          <a:xfrm>
            <a:off x="4939998" y="1819124"/>
            <a:ext cx="2566004" cy="3461657"/>
          </a:xfrm>
          <a:prstGeom prst="rect">
            <a:avLst/>
          </a:prstGeom>
        </p:spPr>
      </p:pic>
      <p:pic>
        <p:nvPicPr>
          <p:cNvPr id="4" name="Picture 3" descr="A computer on a table&#10;&#10;Description automatically generated">
            <a:extLst>
              <a:ext uri="{FF2B5EF4-FFF2-40B4-BE49-F238E27FC236}">
                <a16:creationId xmlns:a16="http://schemas.microsoft.com/office/drawing/2014/main" id="{9D90C43D-55BC-0106-D516-D86F4FB5327E}"/>
              </a:ext>
            </a:extLst>
          </p:cNvPr>
          <p:cNvPicPr>
            <a:picLocks noChangeAspect="1"/>
          </p:cNvPicPr>
          <p:nvPr/>
        </p:nvPicPr>
        <p:blipFill>
          <a:blip r:embed="rId4"/>
          <a:stretch>
            <a:fillRect/>
          </a:stretch>
        </p:blipFill>
        <p:spPr>
          <a:xfrm>
            <a:off x="8447617" y="1879600"/>
            <a:ext cx="2566004" cy="3401181"/>
          </a:xfrm>
          <a:prstGeom prst="rect">
            <a:avLst/>
          </a:prstGeom>
        </p:spPr>
      </p:pic>
      <p:sp>
        <p:nvSpPr>
          <p:cNvPr id="7" name="TextBox 6">
            <a:extLst>
              <a:ext uri="{FF2B5EF4-FFF2-40B4-BE49-F238E27FC236}">
                <a16:creationId xmlns:a16="http://schemas.microsoft.com/office/drawing/2014/main" id="{8D1E347E-CE44-CD74-4314-04411B81263F}"/>
              </a:ext>
            </a:extLst>
          </p:cNvPr>
          <p:cNvSpPr txBox="1"/>
          <p:nvPr/>
        </p:nvSpPr>
        <p:spPr>
          <a:xfrm>
            <a:off x="7881257" y="5522686"/>
            <a:ext cx="371081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a:t>Challenge 3 Stage Completed: 7:44pm</a:t>
            </a:r>
            <a:endParaRPr lang="en-US"/>
          </a:p>
        </p:txBody>
      </p:sp>
    </p:spTree>
    <p:extLst>
      <p:ext uri="{BB962C8B-B14F-4D97-AF65-F5344CB8AC3E}">
        <p14:creationId xmlns:p14="http://schemas.microsoft.com/office/powerpoint/2010/main" val="108448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0442-C10E-A6D0-9775-5DB07DF47268}"/>
              </a:ext>
            </a:extLst>
          </p:cNvPr>
          <p:cNvSpPr>
            <a:spLocks noGrp="1"/>
          </p:cNvSpPr>
          <p:nvPr>
            <p:ph type="title"/>
          </p:nvPr>
        </p:nvSpPr>
        <p:spPr/>
        <p:txBody>
          <a:bodyPr/>
          <a:lstStyle/>
          <a:p>
            <a:r>
              <a:rPr lang="en-US"/>
              <a:t>Team Dynamics</a:t>
            </a:r>
          </a:p>
        </p:txBody>
      </p:sp>
      <p:sp>
        <p:nvSpPr>
          <p:cNvPr id="3" name="Content Placeholder 2">
            <a:extLst>
              <a:ext uri="{FF2B5EF4-FFF2-40B4-BE49-F238E27FC236}">
                <a16:creationId xmlns:a16="http://schemas.microsoft.com/office/drawing/2014/main" id="{687EA62D-2DF9-E465-0856-C543FF0094D1}"/>
              </a:ext>
            </a:extLst>
          </p:cNvPr>
          <p:cNvSpPr>
            <a:spLocks noGrp="1"/>
          </p:cNvSpPr>
          <p:nvPr>
            <p:ph idx="1"/>
          </p:nvPr>
        </p:nvSpPr>
        <p:spPr>
          <a:xfrm>
            <a:off x="838200" y="1929384"/>
            <a:ext cx="5459790" cy="4251960"/>
          </a:xfrm>
        </p:spPr>
        <p:txBody>
          <a:bodyPr vert="horz" lIns="91440" tIns="45720" rIns="91440" bIns="45720" rtlCol="0" anchor="t">
            <a:normAutofit/>
          </a:bodyPr>
          <a:lstStyle/>
          <a:p>
            <a:r>
              <a:rPr lang="en-US"/>
              <a:t>Ash Ryan: General assistance and recorder</a:t>
            </a:r>
            <a:br>
              <a:rPr lang="en-US"/>
            </a:br>
            <a:endParaRPr lang="en-US"/>
          </a:p>
          <a:p>
            <a:r>
              <a:rPr lang="en-US"/>
              <a:t>Alexander Washington: Mechanical assembling and electrical</a:t>
            </a:r>
            <a:br>
              <a:rPr lang="en-US"/>
            </a:br>
            <a:endParaRPr lang="en-US"/>
          </a:p>
          <a:p>
            <a:r>
              <a:rPr lang="en-US"/>
              <a:t>Richard Carter: Primary coder</a:t>
            </a:r>
            <a:br>
              <a:rPr lang="en-US"/>
            </a:br>
            <a:endParaRPr lang="en-US"/>
          </a:p>
          <a:p>
            <a:r>
              <a:rPr lang="en-US"/>
              <a:t>William Carroll: </a:t>
            </a:r>
            <a:r>
              <a:rPr lang="en-US">
                <a:ea typeface="+mn-lt"/>
                <a:cs typeface="+mn-lt"/>
              </a:rPr>
              <a:t>Mechanical assembling and electrical</a:t>
            </a:r>
            <a:endParaRPr lang="en-US"/>
          </a:p>
          <a:p>
            <a:endParaRPr lang="en-US"/>
          </a:p>
        </p:txBody>
      </p:sp>
      <p:sp>
        <p:nvSpPr>
          <p:cNvPr id="4" name="TextBox 3">
            <a:extLst>
              <a:ext uri="{FF2B5EF4-FFF2-40B4-BE49-F238E27FC236}">
                <a16:creationId xmlns:a16="http://schemas.microsoft.com/office/drawing/2014/main" id="{B0E64DB2-8C96-6BFE-A44C-31A27C9C470E}"/>
              </a:ext>
            </a:extLst>
          </p:cNvPr>
          <p:cNvSpPr txBox="1"/>
          <p:nvPr/>
        </p:nvSpPr>
        <p:spPr>
          <a:xfrm>
            <a:off x="6305997" y="1930220"/>
            <a:ext cx="505339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t>One important occurrence during this project was our talk at the beginning. It was quickly decided who would be designated to what.</a:t>
            </a:r>
            <a:br>
              <a:rPr lang="en-US" sz="2800"/>
            </a:br>
            <a:endParaRPr lang="en-US" sz="2800"/>
          </a:p>
          <a:p>
            <a:pPr marL="285750" indent="-285750">
              <a:buFont typeface="Arial"/>
              <a:buChar char="•"/>
            </a:pPr>
            <a:r>
              <a:rPr lang="en-US" sz="2800"/>
              <a:t>The second occurrence that further proved who played what role in our team was when one of our motor chips stopped working. Alexander and William worked on figuring out if something was wrong with the wiring, Richard checked over the code, and Ash wrote about the experience under the "Challenges" slide.</a:t>
            </a:r>
          </a:p>
        </p:txBody>
      </p:sp>
    </p:spTree>
    <p:extLst>
      <p:ext uri="{BB962C8B-B14F-4D97-AF65-F5344CB8AC3E}">
        <p14:creationId xmlns:p14="http://schemas.microsoft.com/office/powerpoint/2010/main" val="383479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CCFC-E3A1-A79D-DC12-6954ABD6D62F}"/>
              </a:ext>
            </a:extLst>
          </p:cNvPr>
          <p:cNvSpPr>
            <a:spLocks noGrp="1"/>
          </p:cNvSpPr>
          <p:nvPr>
            <p:ph type="title"/>
          </p:nvPr>
        </p:nvSpPr>
        <p:spPr/>
        <p:txBody>
          <a:bodyPr/>
          <a:lstStyle/>
          <a:p>
            <a:r>
              <a:rPr lang="en-US"/>
              <a:t>Challenges</a:t>
            </a:r>
          </a:p>
        </p:txBody>
      </p:sp>
      <p:sp>
        <p:nvSpPr>
          <p:cNvPr id="5" name="Content Placeholder 4">
            <a:extLst>
              <a:ext uri="{FF2B5EF4-FFF2-40B4-BE49-F238E27FC236}">
                <a16:creationId xmlns:a16="http://schemas.microsoft.com/office/drawing/2014/main" id="{F8119448-312D-63EA-674D-9A2250A24D40}"/>
              </a:ext>
            </a:extLst>
          </p:cNvPr>
          <p:cNvSpPr>
            <a:spLocks noGrp="1"/>
          </p:cNvSpPr>
          <p:nvPr>
            <p:ph idx="1"/>
          </p:nvPr>
        </p:nvSpPr>
        <p:spPr>
          <a:xfrm>
            <a:off x="1370390" y="1917289"/>
            <a:ext cx="3476172" cy="695960"/>
          </a:xfrm>
        </p:spPr>
        <p:txBody>
          <a:bodyPr vert="horz" lIns="91440" tIns="45720" rIns="91440" bIns="45720" rtlCol="0" anchor="t">
            <a:normAutofit/>
          </a:bodyPr>
          <a:lstStyle/>
          <a:p>
            <a:pPr marL="0" indent="0">
              <a:buNone/>
            </a:pPr>
            <a:r>
              <a:rPr lang="en-US" sz="3200">
                <a:latin typeface="The Serif Hand Black"/>
              </a:rPr>
              <a:t>What was most difficult?</a:t>
            </a:r>
          </a:p>
        </p:txBody>
      </p:sp>
      <p:sp>
        <p:nvSpPr>
          <p:cNvPr id="7" name="Content Placeholder 4">
            <a:extLst>
              <a:ext uri="{FF2B5EF4-FFF2-40B4-BE49-F238E27FC236}">
                <a16:creationId xmlns:a16="http://schemas.microsoft.com/office/drawing/2014/main" id="{E744E697-128D-9E9B-5389-0768B2B21859}"/>
              </a:ext>
            </a:extLst>
          </p:cNvPr>
          <p:cNvSpPr txBox="1">
            <a:spLocks/>
          </p:cNvSpPr>
          <p:nvPr/>
        </p:nvSpPr>
        <p:spPr>
          <a:xfrm>
            <a:off x="8223552" y="1900356"/>
            <a:ext cx="3476172" cy="695960"/>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a:latin typeface="The Serif Hand Black"/>
              </a:rPr>
              <a:t>What was EASIEST?</a:t>
            </a:r>
          </a:p>
        </p:txBody>
      </p:sp>
      <p:sp>
        <p:nvSpPr>
          <p:cNvPr id="8" name="TextBox 7">
            <a:extLst>
              <a:ext uri="{FF2B5EF4-FFF2-40B4-BE49-F238E27FC236}">
                <a16:creationId xmlns:a16="http://schemas.microsoft.com/office/drawing/2014/main" id="{916D8B71-DA07-B141-5CE0-DD2D75D334AE}"/>
              </a:ext>
            </a:extLst>
          </p:cNvPr>
          <p:cNvSpPr txBox="1"/>
          <p:nvPr/>
        </p:nvSpPr>
        <p:spPr>
          <a:xfrm>
            <a:off x="833813" y="2675439"/>
            <a:ext cx="45453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During challenge one, we had issues with the motor causing us to believe we didn't have enough voltage. We figured out that our stepper mounts were not properly connected, and once fixed the code successfully ran.</a:t>
            </a:r>
          </a:p>
        </p:txBody>
      </p:sp>
      <p:sp>
        <p:nvSpPr>
          <p:cNvPr id="3" name="TextBox 2">
            <a:extLst>
              <a:ext uri="{FF2B5EF4-FFF2-40B4-BE49-F238E27FC236}">
                <a16:creationId xmlns:a16="http://schemas.microsoft.com/office/drawing/2014/main" id="{1596CB44-F11B-AC24-A778-68E739C44AC7}"/>
              </a:ext>
            </a:extLst>
          </p:cNvPr>
          <p:cNvSpPr txBox="1"/>
          <p:nvPr/>
        </p:nvSpPr>
        <p:spPr>
          <a:xfrm>
            <a:off x="893520" y="4403199"/>
            <a:ext cx="45453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Sometime during the process between challenge one and two, one of the stepper motors stopped running. We tried various options, eventually discovering it was an issue with the code.</a:t>
            </a:r>
          </a:p>
        </p:txBody>
      </p:sp>
      <p:sp>
        <p:nvSpPr>
          <p:cNvPr id="4" name="TextBox 3">
            <a:extLst>
              <a:ext uri="{FF2B5EF4-FFF2-40B4-BE49-F238E27FC236}">
                <a16:creationId xmlns:a16="http://schemas.microsoft.com/office/drawing/2014/main" id="{CCD0BDC1-D25F-22B0-5A7B-E6F559838475}"/>
              </a:ext>
            </a:extLst>
          </p:cNvPr>
          <p:cNvSpPr txBox="1"/>
          <p:nvPr/>
        </p:nvSpPr>
        <p:spPr>
          <a:xfrm>
            <a:off x="7521984" y="2678488"/>
            <a:ext cx="37712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When our code and wiring was corrected, it was easy to create shapes using the joystick.</a:t>
            </a:r>
            <a:endParaRPr lang="en-US"/>
          </a:p>
        </p:txBody>
      </p:sp>
      <p:sp>
        <p:nvSpPr>
          <p:cNvPr id="6" name="TextBox 5">
            <a:extLst>
              <a:ext uri="{FF2B5EF4-FFF2-40B4-BE49-F238E27FC236}">
                <a16:creationId xmlns:a16="http://schemas.microsoft.com/office/drawing/2014/main" id="{D9E5279B-3C6C-7CB8-BD00-23A777C7FDAE}"/>
              </a:ext>
            </a:extLst>
          </p:cNvPr>
          <p:cNvSpPr txBox="1"/>
          <p:nvPr/>
        </p:nvSpPr>
        <p:spPr>
          <a:xfrm>
            <a:off x="7526743" y="4401603"/>
            <a:ext cx="37108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Assembling the board parts and wiring was easy, a part of issues with the motors.</a:t>
            </a:r>
          </a:p>
        </p:txBody>
      </p:sp>
    </p:spTree>
    <p:extLst>
      <p:ext uri="{BB962C8B-B14F-4D97-AF65-F5344CB8AC3E}">
        <p14:creationId xmlns:p14="http://schemas.microsoft.com/office/powerpoint/2010/main" val="115033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50A8-031E-612A-09C9-C3B32D2312BD}"/>
              </a:ext>
            </a:extLst>
          </p:cNvPr>
          <p:cNvSpPr>
            <a:spLocks noGrp="1"/>
          </p:cNvSpPr>
          <p:nvPr>
            <p:ph type="title"/>
          </p:nvPr>
        </p:nvSpPr>
        <p:spPr/>
        <p:txBody>
          <a:bodyPr/>
          <a:lstStyle/>
          <a:p>
            <a:r>
              <a:rPr lang="en-US"/>
              <a:t>Our Experience</a:t>
            </a:r>
          </a:p>
        </p:txBody>
      </p:sp>
      <p:sp>
        <p:nvSpPr>
          <p:cNvPr id="3" name="Content Placeholder 2">
            <a:extLst>
              <a:ext uri="{FF2B5EF4-FFF2-40B4-BE49-F238E27FC236}">
                <a16:creationId xmlns:a16="http://schemas.microsoft.com/office/drawing/2014/main" id="{4E9668BE-7377-1675-EC94-B56836821167}"/>
              </a:ext>
            </a:extLst>
          </p:cNvPr>
          <p:cNvSpPr>
            <a:spLocks noGrp="1"/>
          </p:cNvSpPr>
          <p:nvPr>
            <p:ph idx="1"/>
          </p:nvPr>
        </p:nvSpPr>
        <p:spPr/>
        <p:txBody>
          <a:bodyPr vert="horz" lIns="91440" tIns="45720" rIns="91440" bIns="45720" rtlCol="0" anchor="t">
            <a:normAutofit/>
          </a:bodyPr>
          <a:lstStyle/>
          <a:p>
            <a:r>
              <a:rPr lang="en-US"/>
              <a:t>While our experience during this project was frustrating at times due to the motors and other issues we came across along the way, it was unique in the sense that it was a way to replicate how a project may go during an actual job. You not only don't get to choose who you work with during a job but may encounter unseen challenges as well. Both were experienced by us during this semester's Hackathon. In the end, we were proud that we were able to complete the project and work as a team doing so.</a:t>
            </a:r>
          </a:p>
          <a:p>
            <a:r>
              <a:rPr lang="en-US"/>
              <a:t>If we had to choose a theme song for our team after this event, it would be "Trying" by </a:t>
            </a:r>
            <a:r>
              <a:rPr lang="en-US" err="1"/>
              <a:t>midwxst</a:t>
            </a:r>
            <a:r>
              <a:rPr lang="en-US"/>
              <a:t>. We felt this was accurate to how we felt during this event, especially with the song's name.</a:t>
            </a:r>
          </a:p>
        </p:txBody>
      </p:sp>
    </p:spTree>
    <p:extLst>
      <p:ext uri="{BB962C8B-B14F-4D97-AF65-F5344CB8AC3E}">
        <p14:creationId xmlns:p14="http://schemas.microsoft.com/office/powerpoint/2010/main" val="807596478"/>
      </p:ext>
    </p:extLst>
  </p:cSld>
  <p:clrMapOvr>
    <a:masterClrMapping/>
  </p:clrMapOvr>
</p:sld>
</file>

<file path=ppt/theme/theme1.xml><?xml version="1.0" encoding="utf-8"?>
<a:theme xmlns:a="http://schemas.openxmlformats.org/drawingml/2006/main" name="Sketch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SketchyVTI</vt:lpstr>
      <vt:lpstr>Phoenix Inventors</vt:lpstr>
      <vt:lpstr>Timeline</vt:lpstr>
      <vt:lpstr>Team Dynamics</vt:lpstr>
      <vt:lpstr>Challenges</vt:lpstr>
      <vt:lpstr>Our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2024-02-29T21:12:30Z</dcterms:created>
  <dcterms:modified xsi:type="dcterms:W3CDTF">2024-03-01T02:33:58Z</dcterms:modified>
</cp:coreProperties>
</file>