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f3da0aa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f3da0aa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f3da0aad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f3da0aad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f3da0aad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f3da0aad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f3da0aa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f3da0aa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f3da0aad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f3da0aad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f3da0aad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f3da0aad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2fa.directory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50125"/>
            <a:ext cx="8520600" cy="12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2-Factor Authentication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175" y="1850125"/>
            <a:ext cx="5315648" cy="29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3 Areas of 2-Factor Authentication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you know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Personal Identification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Secret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you have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Smartphone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Card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you 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Fingerprint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Face Scan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9312" l="32286" r="32462" t="9353"/>
          <a:stretch/>
        </p:blipFill>
        <p:spPr>
          <a:xfrm>
            <a:off x="4572001" y="1302837"/>
            <a:ext cx="2571924" cy="311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Text-Message and Voice-based 2-Factor Authentication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Connects directly to your phone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time passcode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Least secure form of authentication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200" y="1236513"/>
            <a:ext cx="4221100" cy="26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Tokens for 2-Factor Authentication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popular form of 2-Factor Authentication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app that generates a new code every minute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chance of hacker interception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1176" l="0" r="0" t="3833"/>
          <a:stretch/>
        </p:blipFill>
        <p:spPr>
          <a:xfrm>
            <a:off x="5844150" y="1017725"/>
            <a:ext cx="2113448" cy="389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Notification for </a:t>
            </a:r>
            <a:r>
              <a:rPr lang="en"/>
              <a:t>2-Factor Authentication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Connects the website to an 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and easy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445" y="1644095"/>
            <a:ext cx="4976775" cy="28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Biometric </a:t>
            </a:r>
            <a:r>
              <a:rPr lang="en"/>
              <a:t>2-Factor Authentication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very popular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mainly in professional </a:t>
            </a:r>
            <a:r>
              <a:rPr lang="en"/>
              <a:t>environments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5700" y="2006425"/>
            <a:ext cx="4564024" cy="297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Up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eak passwords remain a leading cause of security breaches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yourself what you are giving to the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what sites support 2-factor authentication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https://2fa.directory/</a:t>
            </a:r>
            <a:r>
              <a:rPr lang="en"/>
              <a:t>  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 b="42667" l="2238" r="0" t="0"/>
          <a:stretch/>
        </p:blipFill>
        <p:spPr>
          <a:xfrm>
            <a:off x="996375" y="2194625"/>
            <a:ext cx="6777674" cy="294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