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77af03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77af03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77af03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77af03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d77af03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d77af03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d77af03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d77af03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1050"/>
            <a:ext cx="8520600" cy="11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13" y="1606925"/>
            <a:ext cx="5352374" cy="32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Engineering?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Seeking password, banking information, and/or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advantage of your trust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800" y="2211775"/>
            <a:ext cx="5016400" cy="26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Social Engineering look like?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aiting Scenarios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Downloads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 Drop Attack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Pretexting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Tailgating / Piggybacking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675" y="1152475"/>
            <a:ext cx="4894625" cy="36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protect yourself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7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Down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blindly follow links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</a:t>
            </a:r>
            <a:r>
              <a:rPr lang="en"/>
              <a:t>careful</a:t>
            </a:r>
            <a:r>
              <a:rPr lang="en"/>
              <a:t> of downloads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any request for financial information or passwords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25" y="589613"/>
            <a:ext cx="3964275" cy="39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protect yourself cont.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 offers of help unless you asked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spam filters to high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your devices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careful of robocallers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aware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475" y="1623621"/>
            <a:ext cx="4867800" cy="28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