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4e11ec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4e11ec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94e11ec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94e11ec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4e11ec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4e11ec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4e11ec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4e11ec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1350"/>
            <a:ext cx="85206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88" y="1660550"/>
            <a:ext cx="6022434" cy="3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someone crack a password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an enor</a:t>
            </a:r>
            <a:r>
              <a:rPr lang="en"/>
              <a:t>mous list of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Passwords taken from other hack sites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Guessing every possible combination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guesses are based on public information taken from social media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650" y="1152475"/>
            <a:ext cx="3520200" cy="2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</a:t>
            </a:r>
            <a:r>
              <a:rPr lang="en"/>
              <a:t>most common passwords?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passwords you should never use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88" y="1152475"/>
            <a:ext cx="73034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passwords unique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 for a strong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Favorite Number + Favorite Food </a:t>
            </a:r>
            <a:r>
              <a:rPr lang="en"/>
              <a:t>+ F</a:t>
            </a:r>
            <a:r>
              <a:rPr lang="en"/>
              <a:t>avorite Character from a book or movie + Symbol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2 uppercase letters, 2 numbers, 1 symbol, and longer than 12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HarryPotter@Cheeseburger77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FlashPeanut%125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