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bdcff2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bdcff2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9bdcff2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9bdcff2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bdcff2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9bdcff2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9bdcff2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9bdcff2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2075"/>
            <a:ext cx="8520600" cy="11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75" y="1714675"/>
            <a:ext cx="6552850" cy="32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used by attackers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Pretending to be someone else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Prey on your curiosity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fake sign in page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Offering something too good to be true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448" r="0" t="3316"/>
          <a:stretch/>
        </p:blipFill>
        <p:spPr>
          <a:xfrm>
            <a:off x="4827725" y="1017725"/>
            <a:ext cx="42320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ommon signs of phishing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Altered website links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emails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spelling or grammar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9682"/>
          <a:stretch/>
        </p:blipFill>
        <p:spPr>
          <a:xfrm>
            <a:off x="4862800" y="1017725"/>
            <a:ext cx="4158075" cy="38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if you see a phishing message	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</a:t>
            </a:r>
            <a:r>
              <a:rPr lang="en"/>
              <a:t> open the message, contact the sender through a different medium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think something is fake treat it as such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people so others know about the phishing campaign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if you think you have been phished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any username and </a:t>
            </a:r>
            <a:r>
              <a:rPr lang="en"/>
              <a:t>passwords</a:t>
            </a:r>
            <a:r>
              <a:rPr lang="en"/>
              <a:t> that the attacker may have stolen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they took your credit card information contact your </a:t>
            </a:r>
            <a:r>
              <a:rPr lang="en"/>
              <a:t>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all information that was stolen is rendered useless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63" y="2170725"/>
            <a:ext cx="6133675" cy="27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