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7" r:id="rId6"/>
    <p:sldId id="269" r:id="rId7"/>
    <p:sldId id="268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Montserrat ExtraBold" panose="020B0604020202020204" charset="0"/>
      <p:bold r:id="rId14"/>
      <p:boldItalic r:id="rId15"/>
    </p:embeddedFont>
    <p:embeddedFont>
      <p:font typeface="Montserrat Extra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847793-BA39-4817-AA62-263B0502EBE6}">
  <a:tblStyle styleId="{D8847793-BA39-4817-AA62-263B0502E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9749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2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2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4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1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81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5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45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1" r:id="rId5"/>
    <p:sldLayoutId id="2147483662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225944" y="603860"/>
            <a:ext cx="4692111" cy="556658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N</a:t>
            </a:r>
            <a:r>
              <a:rPr lang="en-ID" sz="2800" dirty="0" err="1"/>
              <a:t>ama</a:t>
            </a:r>
            <a:r>
              <a:rPr lang="en-ID" sz="2800" dirty="0"/>
              <a:t> </a:t>
            </a:r>
            <a:r>
              <a:rPr lang="en-ID" sz="2800" dirty="0" err="1"/>
              <a:t>kelompok</a:t>
            </a:r>
            <a:r>
              <a:rPr lang="en-ID" sz="2800" dirty="0"/>
              <a:t> :</a:t>
            </a:r>
            <a:endParaRPr sz="28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Mahasiswa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044200" y="1274822"/>
            <a:ext cx="5274601" cy="203239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Luigi nakata (2213020184)</a:t>
            </a:r>
            <a:b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/>
            </a:r>
            <a:b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Ba</a:t>
            </a:r>
            <a:r>
              <a:rPr lang="en-ID" sz="2200" b="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yu</a:t>
            </a: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ID" sz="2200" b="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adi</a:t>
            </a: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ID" sz="2200" b="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prasetyo</a:t>
            </a: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(2213020188)</a:t>
            </a:r>
            <a:b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/>
            </a:r>
            <a:b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ID" sz="2200" b="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Muh.Deva</a:t>
            </a: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ID" sz="2200" b="0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sabana</a:t>
            </a:r>
            <a:r>
              <a:rPr lang="en-ID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(2213020171)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499" y="1160518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86750" y="484250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203850" y="4103829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Terdapat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tombol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login, </a:t>
            </a:r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jika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setelah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di </a:t>
            </a:r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klik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akan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mengisi</a:t>
            </a:r>
            <a:r>
              <a:rPr lang="en-ID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username dan password.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89CCF8-99F1-4735-9A70-C9FBD95C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76" y="701267"/>
            <a:ext cx="3749026" cy="3915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0" y="3170365"/>
            <a:ext cx="4712948" cy="1736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Setelah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muncul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</a:t>
            </a:r>
            <a:r>
              <a:rPr lang="en-ID" sz="2000" dirty="0" err="1"/>
              <a:t>absensi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/>
            </a:r>
            <a:br>
              <a:rPr lang="en-ID" sz="2000" dirty="0"/>
            </a:br>
            <a:r>
              <a:rPr lang="en-ID" sz="2000" dirty="0" err="1"/>
              <a:t>setelah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mengisi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, </a:t>
            </a:r>
            <a:r>
              <a:rPr lang="en-ID" sz="2000" dirty="0" err="1"/>
              <a:t>npm</a:t>
            </a:r>
            <a:r>
              <a:rPr lang="en-ID" sz="2000" dirty="0"/>
              <a:t> ,</a:t>
            </a:r>
            <a:r>
              <a:rPr lang="en-ID" sz="2000" dirty="0" err="1"/>
              <a:t>jurusan</a:t>
            </a:r>
            <a:r>
              <a:rPr lang="en-ID" sz="2000" dirty="0"/>
              <a:t> </a:t>
            </a:r>
            <a:r>
              <a:rPr lang="en-ID" sz="2000" dirty="0" err="1"/>
              <a:t>lalu</a:t>
            </a:r>
            <a:r>
              <a:rPr lang="en-ID" sz="2000" dirty="0"/>
              <a:t> insert</a:t>
            </a:r>
            <a:br>
              <a:rPr lang="en-ID" sz="2000" dirty="0"/>
            </a:b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BD3AC5-42D3-4E12-BDD5-98702167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38" y="297925"/>
            <a:ext cx="4180200" cy="3030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129675-AA10-4EBE-8770-5E7D79A5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980" y="409623"/>
            <a:ext cx="4076039" cy="598800"/>
          </a:xfrm>
        </p:spPr>
        <p:txBody>
          <a:bodyPr/>
          <a:lstStyle/>
          <a:p>
            <a:r>
              <a:rPr lang="en-GB" dirty="0" err="1"/>
              <a:t>Latar</a:t>
            </a:r>
            <a:r>
              <a:rPr lang="en-GB" dirty="0"/>
              <a:t> Belakang</a:t>
            </a:r>
            <a:endParaRPr lang="en-ID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xmlns="" id="{2BC8C538-4CA9-4A62-B971-DC9DCC05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786" y="2094046"/>
            <a:ext cx="5828428" cy="2639831"/>
          </a:xfrm>
        </p:spPr>
        <p:txBody>
          <a:bodyPr/>
          <a:lstStyle/>
          <a:p>
            <a:r>
              <a:rPr lang="en-ID" sz="1100" b="1" dirty="0" err="1"/>
              <a:t>Dalam</a:t>
            </a:r>
            <a:r>
              <a:rPr lang="en-ID" sz="1100" b="1" dirty="0"/>
              <a:t> era modern </a:t>
            </a:r>
            <a:r>
              <a:rPr lang="en-ID" sz="1100" b="1" dirty="0" err="1"/>
              <a:t>ini</a:t>
            </a:r>
            <a:r>
              <a:rPr lang="en-ID" sz="1100" b="1" dirty="0"/>
              <a:t>, </a:t>
            </a:r>
            <a:r>
              <a:rPr lang="en-ID" sz="1100" b="1" dirty="0" err="1"/>
              <a:t>teknologi</a:t>
            </a:r>
            <a:r>
              <a:rPr lang="en-ID" sz="1100" b="1" dirty="0"/>
              <a:t> </a:t>
            </a:r>
            <a:r>
              <a:rPr lang="en-ID" sz="1100" b="1" dirty="0" err="1"/>
              <a:t>informasi</a:t>
            </a:r>
            <a:r>
              <a:rPr lang="en-ID" sz="1100" b="1" dirty="0"/>
              <a:t> </a:t>
            </a:r>
            <a:r>
              <a:rPr lang="en-ID" sz="1100" b="1" dirty="0" err="1"/>
              <a:t>telah</a:t>
            </a:r>
            <a:r>
              <a:rPr lang="en-ID" sz="1100" b="1" dirty="0"/>
              <a:t> </a:t>
            </a:r>
            <a:r>
              <a:rPr lang="en-ID" sz="1100" b="1" dirty="0" err="1"/>
              <a:t>menjadi</a:t>
            </a:r>
            <a:r>
              <a:rPr lang="en-ID" sz="1100" b="1" dirty="0"/>
              <a:t> </a:t>
            </a:r>
            <a:r>
              <a:rPr lang="en-ID" sz="1100" b="1" dirty="0" err="1"/>
              <a:t>bagian</a:t>
            </a:r>
            <a:r>
              <a:rPr lang="en-ID" sz="1100" b="1" dirty="0"/>
              <a:t> integral </a:t>
            </a:r>
            <a:r>
              <a:rPr lang="en-ID" sz="1100" b="1" dirty="0" err="1"/>
              <a:t>dari</a:t>
            </a:r>
            <a:r>
              <a:rPr lang="en-ID" sz="1100" b="1" dirty="0"/>
              <a:t> </a:t>
            </a:r>
            <a:r>
              <a:rPr lang="en-ID" sz="1100" b="1" dirty="0" err="1"/>
              <a:t>kehidupan</a:t>
            </a:r>
            <a:r>
              <a:rPr lang="en-ID" sz="1100" b="1" dirty="0"/>
              <a:t> </a:t>
            </a:r>
            <a:r>
              <a:rPr lang="en-ID" sz="1100" b="1" dirty="0" err="1"/>
              <a:t>sehari-hari</a:t>
            </a:r>
            <a:r>
              <a:rPr lang="en-ID" sz="1100" b="1" dirty="0"/>
              <a:t>, </a:t>
            </a:r>
            <a:r>
              <a:rPr lang="en-US" sz="1100" b="1" dirty="0" err="1"/>
              <a:t>Meningkatkan</a:t>
            </a:r>
            <a:r>
              <a:rPr lang="en-US" sz="1100" b="1" dirty="0"/>
              <a:t> </a:t>
            </a:r>
            <a:r>
              <a:rPr lang="en-US" sz="1100" b="1" dirty="0" err="1"/>
              <a:t>efisiensi</a:t>
            </a:r>
            <a:r>
              <a:rPr lang="en-US" sz="1100" b="1" dirty="0"/>
              <a:t> proses </a:t>
            </a:r>
            <a:r>
              <a:rPr lang="en-US" sz="1100" b="1" dirty="0" err="1"/>
              <a:t>absensi</a:t>
            </a:r>
            <a:r>
              <a:rPr lang="en-US" sz="1100" b="1" dirty="0"/>
              <a:t> </a:t>
            </a:r>
            <a:r>
              <a:rPr lang="en-US" sz="1100" b="1" dirty="0" err="1"/>
              <a:t>dengan</a:t>
            </a:r>
            <a:r>
              <a:rPr lang="en-US" sz="1100" b="1" dirty="0"/>
              <a:t> </a:t>
            </a:r>
            <a:r>
              <a:rPr lang="en-US" sz="1100" b="1" dirty="0" err="1"/>
              <a:t>menggantikan</a:t>
            </a:r>
            <a:r>
              <a:rPr lang="en-US" sz="1100" b="1" dirty="0"/>
              <a:t> </a:t>
            </a:r>
            <a:r>
              <a:rPr lang="en-US" sz="1100" b="1" dirty="0" err="1"/>
              <a:t>metode</a:t>
            </a:r>
            <a:r>
              <a:rPr lang="en-US" sz="1100" b="1" dirty="0"/>
              <a:t> manual yang </a:t>
            </a:r>
            <a:r>
              <a:rPr lang="en-US" sz="1100" b="1" dirty="0" err="1"/>
              <a:t>cenderung</a:t>
            </a:r>
            <a:r>
              <a:rPr lang="en-US" sz="1100" b="1" dirty="0"/>
              <a:t> </a:t>
            </a:r>
            <a:r>
              <a:rPr lang="en-US" sz="1100" b="1" dirty="0" err="1"/>
              <a:t>memakan</a:t>
            </a:r>
            <a:r>
              <a:rPr lang="en-US" sz="1100" b="1" dirty="0"/>
              <a:t> </a:t>
            </a:r>
            <a:r>
              <a:rPr lang="en-US" sz="1100" b="1" dirty="0" err="1"/>
              <a:t>waktu</a:t>
            </a:r>
            <a:r>
              <a:rPr lang="en-US" sz="1100" b="1" dirty="0"/>
              <a:t> dan </a:t>
            </a:r>
            <a:r>
              <a:rPr lang="en-US" sz="1100" b="1" dirty="0" err="1"/>
              <a:t>memerlukan</a:t>
            </a:r>
            <a:r>
              <a:rPr lang="en-US" sz="1100" b="1" dirty="0"/>
              <a:t> </a:t>
            </a:r>
            <a:r>
              <a:rPr lang="en-US" sz="1100" b="1" dirty="0" err="1"/>
              <a:t>tenaga</a:t>
            </a:r>
            <a:r>
              <a:rPr lang="en-US" sz="1100" b="1" dirty="0"/>
              <a:t> </a:t>
            </a:r>
            <a:r>
              <a:rPr lang="en-US" sz="1100" b="1" dirty="0" err="1"/>
              <a:t>kerja</a:t>
            </a:r>
            <a:r>
              <a:rPr lang="en-US" sz="1100" b="1" dirty="0"/>
              <a:t> yang </a:t>
            </a:r>
            <a:r>
              <a:rPr lang="en-US" sz="1100" b="1" dirty="0" err="1"/>
              <a:t>lebih</a:t>
            </a:r>
            <a:r>
              <a:rPr lang="en-US" sz="1100" b="1" dirty="0"/>
              <a:t> </a:t>
            </a:r>
            <a:r>
              <a:rPr lang="en-US" sz="1100" b="1" dirty="0" err="1"/>
              <a:t>besar</a:t>
            </a:r>
            <a:r>
              <a:rPr lang="en-US" sz="1100" b="1" dirty="0"/>
              <a:t>.</a:t>
            </a:r>
            <a:endParaRPr lang="en-ID" sz="1100" b="1" dirty="0"/>
          </a:p>
          <a:p>
            <a:r>
              <a:rPr lang="en-ID" sz="1100" b="1" dirty="0" err="1"/>
              <a:t>Dalam</a:t>
            </a:r>
            <a:r>
              <a:rPr lang="en-ID" sz="1100" b="1" dirty="0"/>
              <a:t> </a:t>
            </a:r>
            <a:r>
              <a:rPr lang="en-ID" sz="1100" b="1" dirty="0" err="1"/>
              <a:t>konteks</a:t>
            </a:r>
            <a:r>
              <a:rPr lang="en-ID" sz="1100" b="1" dirty="0"/>
              <a:t> </a:t>
            </a:r>
            <a:r>
              <a:rPr lang="en-ID" sz="1100" b="1" dirty="0" err="1"/>
              <a:t>ini</a:t>
            </a:r>
            <a:r>
              <a:rPr lang="en-ID" sz="1100" b="1" dirty="0"/>
              <a:t>, </a:t>
            </a:r>
            <a:r>
              <a:rPr lang="en-ID" sz="1100" b="1" dirty="0" err="1"/>
              <a:t>penelitian</a:t>
            </a:r>
            <a:r>
              <a:rPr lang="en-ID" sz="1100" b="1" dirty="0"/>
              <a:t> </a:t>
            </a:r>
            <a:r>
              <a:rPr lang="en-ID" sz="1100" b="1" dirty="0" err="1"/>
              <a:t>ini</a:t>
            </a:r>
            <a:r>
              <a:rPr lang="en-ID" sz="1100" b="1" dirty="0"/>
              <a:t> </a:t>
            </a:r>
            <a:r>
              <a:rPr lang="en-ID" sz="1100" b="1" dirty="0" err="1"/>
              <a:t>bertujuan</a:t>
            </a:r>
            <a:r>
              <a:rPr lang="en-ID" sz="1100" b="1" dirty="0"/>
              <a:t> </a:t>
            </a:r>
            <a:r>
              <a:rPr lang="en-ID" sz="1100" b="1" dirty="0" err="1"/>
              <a:t>untuk</a:t>
            </a:r>
            <a:r>
              <a:rPr lang="en-ID" sz="1100" b="1" dirty="0"/>
              <a:t> </a:t>
            </a:r>
            <a:r>
              <a:rPr lang="en-ID" sz="1100" b="1" dirty="0" err="1"/>
              <a:t>menyelidiki</a:t>
            </a:r>
            <a:r>
              <a:rPr lang="en-ID" sz="1100" b="1" dirty="0"/>
              <a:t> dan </a:t>
            </a:r>
            <a:r>
              <a:rPr lang="en-ID" sz="1100" b="1" dirty="0" err="1"/>
              <a:t>mengembangkan</a:t>
            </a:r>
            <a:r>
              <a:rPr lang="en-ID" sz="1100" b="1" dirty="0"/>
              <a:t> </a:t>
            </a:r>
            <a:r>
              <a:rPr lang="en-ID" sz="1100" b="1" dirty="0" err="1"/>
              <a:t>sebuah</a:t>
            </a:r>
            <a:r>
              <a:rPr lang="en-ID" sz="1100" b="1" dirty="0"/>
              <a:t> </a:t>
            </a:r>
            <a:r>
              <a:rPr lang="en-ID" sz="1100" b="1" dirty="0" err="1"/>
              <a:t>aplikasi</a:t>
            </a:r>
            <a:r>
              <a:rPr lang="en-ID" sz="1100" b="1" dirty="0"/>
              <a:t> GUI </a:t>
            </a:r>
            <a:r>
              <a:rPr lang="en-US" sz="1100" b="1" dirty="0" err="1"/>
              <a:t>absensi</a:t>
            </a:r>
            <a:r>
              <a:rPr lang="en-US" sz="1100" b="1" dirty="0"/>
              <a:t> </a:t>
            </a:r>
            <a:r>
              <a:rPr lang="en-US" sz="1100" b="1" dirty="0" err="1"/>
              <a:t>dengan</a:t>
            </a:r>
            <a:r>
              <a:rPr lang="en-US" sz="1100" b="1" dirty="0"/>
              <a:t> </a:t>
            </a:r>
            <a:r>
              <a:rPr lang="en-US" sz="1100" b="1" dirty="0" err="1"/>
              <a:t>menggantikan</a:t>
            </a:r>
            <a:r>
              <a:rPr lang="en-US" sz="1100" b="1" dirty="0"/>
              <a:t> </a:t>
            </a:r>
            <a:r>
              <a:rPr lang="en-US" sz="1100" b="1" dirty="0" err="1"/>
              <a:t>metode</a:t>
            </a:r>
            <a:r>
              <a:rPr lang="en-US" sz="1100" b="1" dirty="0"/>
              <a:t> manual </a:t>
            </a:r>
            <a:r>
              <a:rPr lang="en-ID" sz="1100" b="1" dirty="0"/>
              <a:t>yang </a:t>
            </a:r>
            <a:r>
              <a:rPr lang="en-ID" sz="1100" b="1" dirty="0" err="1"/>
              <a:t>menarik</a:t>
            </a:r>
            <a:r>
              <a:rPr lang="en-ID" sz="1100" b="1" dirty="0"/>
              <a:t> </a:t>
            </a:r>
            <a:r>
              <a:rPr lang="en-ID" sz="1100" b="1" dirty="0" err="1"/>
              <a:t>secara</a:t>
            </a:r>
            <a:r>
              <a:rPr lang="en-ID" sz="1100" b="1" dirty="0"/>
              <a:t> visual </a:t>
            </a:r>
            <a:r>
              <a:rPr lang="en-ID" sz="1100" b="1" dirty="0" err="1"/>
              <a:t>tetapi</a:t>
            </a:r>
            <a:r>
              <a:rPr lang="en-ID" sz="1100" b="1" dirty="0"/>
              <a:t> juga </a:t>
            </a:r>
            <a:r>
              <a:rPr lang="en-ID" sz="1100" b="1" dirty="0" err="1"/>
              <a:t>menyediakan</a:t>
            </a:r>
            <a:r>
              <a:rPr lang="en-ID" sz="1100" b="1" dirty="0"/>
              <a:t> </a:t>
            </a:r>
            <a:r>
              <a:rPr lang="en-ID" sz="1100" b="1" dirty="0" err="1"/>
              <a:t>fungsionalitas</a:t>
            </a:r>
            <a:r>
              <a:rPr lang="en-ID" sz="1100" b="1" dirty="0"/>
              <a:t> yang </a:t>
            </a:r>
            <a:r>
              <a:rPr lang="en-ID" sz="1100" b="1" dirty="0" err="1"/>
              <a:t>canggih</a:t>
            </a:r>
            <a:r>
              <a:rPr lang="en-ID" sz="1100" b="1" dirty="0"/>
              <a:t> </a:t>
            </a:r>
            <a:r>
              <a:rPr lang="en-ID" sz="1100" b="1" dirty="0" err="1"/>
              <a:t>untuk</a:t>
            </a:r>
            <a:r>
              <a:rPr lang="en-ID" sz="1100" b="1" dirty="0"/>
              <a:t> </a:t>
            </a:r>
            <a:r>
              <a:rPr lang="en-ID" sz="1100" b="1" dirty="0" err="1"/>
              <a:t>meningkatkan</a:t>
            </a:r>
            <a:r>
              <a:rPr lang="en-ID" sz="1100" b="1" dirty="0"/>
              <a:t> </a:t>
            </a:r>
            <a:r>
              <a:rPr lang="en-ID" sz="1100" b="1" dirty="0" err="1"/>
              <a:t>efisiensi</a:t>
            </a:r>
            <a:r>
              <a:rPr lang="en-ID" sz="1100" b="1" dirty="0"/>
              <a:t> </a:t>
            </a:r>
            <a:r>
              <a:rPr lang="en-ID" sz="1100" b="1" dirty="0" err="1"/>
              <a:t>pengelolaan</a:t>
            </a:r>
            <a:r>
              <a:rPr lang="en-ID" sz="1100" b="1" dirty="0"/>
              <a:t> </a:t>
            </a:r>
            <a:r>
              <a:rPr lang="en-ID" sz="1100" b="1" dirty="0" err="1"/>
              <a:t>informasi</a:t>
            </a:r>
            <a:r>
              <a:rPr lang="en-ID" sz="1100" b="1" dirty="0"/>
              <a:t> </a:t>
            </a:r>
            <a:r>
              <a:rPr lang="en-ID" sz="1100" b="1" dirty="0" err="1"/>
              <a:t>dari</a:t>
            </a:r>
            <a:r>
              <a:rPr lang="en-ID" sz="1100" b="1" dirty="0"/>
              <a:t> </a:t>
            </a:r>
            <a:r>
              <a:rPr lang="en-ID" sz="1100" b="1" dirty="0" err="1"/>
              <a:t>mahasiswa</a:t>
            </a:r>
            <a:r>
              <a:rPr lang="en-ID" sz="1100" b="1" dirty="0"/>
              <a:t>. </a:t>
            </a:r>
            <a:r>
              <a:rPr lang="en-ID" sz="1100" b="1" dirty="0" err="1"/>
              <a:t>Penggunaan</a:t>
            </a:r>
            <a:r>
              <a:rPr lang="en-ID" sz="1100" b="1" dirty="0"/>
              <a:t> GUI </a:t>
            </a:r>
            <a:r>
              <a:rPr lang="en-ID" sz="1100" b="1" dirty="0" err="1"/>
              <a:t>dalam</a:t>
            </a:r>
            <a:r>
              <a:rPr lang="en-ID" sz="1100" b="1" dirty="0"/>
              <a:t> </a:t>
            </a:r>
            <a:r>
              <a:rPr lang="en-ID" sz="1100" b="1" dirty="0" err="1"/>
              <a:t>aplikasi</a:t>
            </a:r>
            <a:r>
              <a:rPr lang="en-ID" sz="1100" b="1" dirty="0"/>
              <a:t> </a:t>
            </a:r>
            <a:r>
              <a:rPr lang="en-US" sz="1100" b="1" dirty="0" err="1"/>
              <a:t>absensi</a:t>
            </a:r>
            <a:r>
              <a:rPr lang="en-US" sz="1100" b="1" dirty="0"/>
              <a:t> </a:t>
            </a:r>
            <a:r>
              <a:rPr lang="en-ID" sz="1100" b="1" dirty="0" err="1"/>
              <a:t>diharapkan</a:t>
            </a:r>
            <a:r>
              <a:rPr lang="en-ID" sz="1100" b="1" dirty="0"/>
              <a:t> </a:t>
            </a:r>
            <a:r>
              <a:rPr lang="en-ID" sz="1100" b="1" dirty="0" err="1"/>
              <a:t>dapat</a:t>
            </a:r>
            <a:r>
              <a:rPr lang="en-ID" sz="1100" b="1" dirty="0"/>
              <a:t> </a:t>
            </a:r>
            <a:r>
              <a:rPr lang="en-ID" sz="1100" b="1" dirty="0" err="1"/>
              <a:t>mempermudah</a:t>
            </a:r>
            <a:r>
              <a:rPr lang="en-ID" sz="1100" b="1" dirty="0"/>
              <a:t> </a:t>
            </a:r>
            <a:r>
              <a:rPr lang="en-ID" sz="1100" b="1" dirty="0" err="1"/>
              <a:t>pengguna</a:t>
            </a:r>
            <a:r>
              <a:rPr lang="en-ID" sz="1100" b="1" dirty="0"/>
              <a:t> </a:t>
            </a:r>
            <a:r>
              <a:rPr lang="en-ID" sz="1100" b="1" dirty="0" err="1"/>
              <a:t>dalam</a:t>
            </a:r>
            <a:r>
              <a:rPr lang="en-ID" sz="1100" b="1" dirty="0"/>
              <a:t> </a:t>
            </a:r>
            <a:r>
              <a:rPr lang="en-ID" sz="1100" b="1" dirty="0" err="1"/>
              <a:t>membuat</a:t>
            </a:r>
            <a:r>
              <a:rPr lang="en-ID" sz="1100" b="1" dirty="0"/>
              <a:t>, </a:t>
            </a:r>
            <a:r>
              <a:rPr lang="en-ID" sz="1100" b="1" dirty="0" err="1"/>
              <a:t>mengatur</a:t>
            </a:r>
            <a:r>
              <a:rPr lang="en-ID" sz="1100" b="1" dirty="0"/>
              <a:t>, dan </a:t>
            </a:r>
            <a:r>
              <a:rPr lang="en-ID" sz="1100" b="1" dirty="0" err="1"/>
              <a:t>mencari</a:t>
            </a:r>
            <a:r>
              <a:rPr lang="en-ID" sz="1100" b="1" dirty="0"/>
              <a:t> </a:t>
            </a:r>
            <a:r>
              <a:rPr lang="en-US" sz="1100" b="1" dirty="0" err="1"/>
              <a:t>absensi</a:t>
            </a:r>
            <a:r>
              <a:rPr lang="en-US" sz="1100" b="1" dirty="0"/>
              <a:t> </a:t>
            </a:r>
            <a:r>
              <a:rPr lang="en-ID" sz="1100" b="1" dirty="0" err="1"/>
              <a:t>dengan</a:t>
            </a:r>
            <a:r>
              <a:rPr lang="en-ID" sz="1100" b="1" dirty="0"/>
              <a:t> </a:t>
            </a:r>
            <a:r>
              <a:rPr lang="en-ID" sz="1100" b="1" dirty="0" err="1"/>
              <a:t>lebih</a:t>
            </a:r>
            <a:r>
              <a:rPr lang="en-ID" sz="1100" b="1" dirty="0"/>
              <a:t> </a:t>
            </a:r>
            <a:r>
              <a:rPr lang="en-ID" sz="1100" b="1" dirty="0" err="1"/>
              <a:t>efektif</a:t>
            </a:r>
            <a:r>
              <a:rPr lang="en-ID" sz="1100" b="1" dirty="0"/>
              <a:t>.</a:t>
            </a:r>
          </a:p>
          <a:p>
            <a:endParaRPr lang="en-ID" sz="11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150283" y="234106"/>
            <a:ext cx="4154534" cy="835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flochart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08" y="1069907"/>
            <a:ext cx="3149019" cy="3924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150283" y="234106"/>
            <a:ext cx="4154534" cy="835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/>
              <a:t>Class diagram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94" y="953715"/>
            <a:ext cx="4466069" cy="38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-ID" dirty="0"/>
              <a:t>ERIMAKASIH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343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133</Words>
  <Application>Microsoft Office PowerPoint</Application>
  <PresentationFormat>On-screen Show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Montserrat ExtraBold</vt:lpstr>
      <vt:lpstr>Montserrat ExtraLight</vt:lpstr>
      <vt:lpstr>Arial</vt:lpstr>
      <vt:lpstr>Futuristic Background by Slidesgo</vt:lpstr>
      <vt:lpstr>Nama kelompok :</vt:lpstr>
      <vt:lpstr>login</vt:lpstr>
      <vt:lpstr>Setelah itu akan muncul tampilan absensi tersebut setelah itu mengisi nama, npm ,jurusan lalu insert </vt:lpstr>
      <vt:lpstr>Latar Belakang</vt:lpstr>
      <vt:lpstr>flochart</vt:lpstr>
      <vt:lpstr>Class diagram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 :</dc:title>
  <cp:lastModifiedBy>Microsoft account</cp:lastModifiedBy>
  <cp:revision>6</cp:revision>
  <dcterms:modified xsi:type="dcterms:W3CDTF">2024-01-03T09:45:24Z</dcterms:modified>
</cp:coreProperties>
</file>