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9D117-6544-44C7-ABC2-4B1AE7F0E22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D4EAB-EB03-4ABE-9CA7-9B293E824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6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a9fdf97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a9fdf97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1802-6F16-E6A6-2D22-D5C6A9C23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F7AB3-DB80-E763-6A62-46F3874C1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2647-F37A-31C9-6A79-EE8B0F19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BC3-9ACE-426F-9718-3A8656117A1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5101-5C2B-6709-EEB9-9ECD4F4E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73533-8179-0DC9-1161-9B1A9BBC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2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218D-5C58-A0E0-3056-3356155C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64299-63DE-F647-F00C-2E369B04A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ACC2F-572B-2A66-22CA-8A02058F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BC3-9ACE-426F-9718-3A8656117A1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294B9-DB79-A227-2BD5-138C8806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3935-C8D1-E58B-0394-F12419E2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5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32970-28FF-3A37-057E-2F7BBF796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A88BF-ED98-D4C9-1CF3-8B778239A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C29A-F567-2649-DD5A-5D4993F1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BC3-9ACE-426F-9718-3A8656117A1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13B7-CD2B-E237-C6C8-ABA4C112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DF947-4617-11D3-6624-E57A16B1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12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586" y="593392"/>
            <a:ext cx="11360373" cy="762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586" y="1536699"/>
            <a:ext cx="11360373" cy="4555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07386" lvl="0" indent="-15553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414772" lvl="1" indent="-144018">
              <a:spcBef>
                <a:spcPts val="726"/>
              </a:spcBef>
              <a:spcAft>
                <a:spcPts val="0"/>
              </a:spcAft>
              <a:buSzPts val="1400"/>
              <a:buChar char="○"/>
              <a:defRPr/>
            </a:lvl2pPr>
            <a:lvl3pPr marL="622158" lvl="2" indent="-144018">
              <a:spcBef>
                <a:spcPts val="726"/>
              </a:spcBef>
              <a:spcAft>
                <a:spcPts val="0"/>
              </a:spcAft>
              <a:buSzPts val="1400"/>
              <a:buChar char="■"/>
              <a:defRPr/>
            </a:lvl3pPr>
            <a:lvl4pPr marL="829544" lvl="3" indent="-144018">
              <a:spcBef>
                <a:spcPts val="726"/>
              </a:spcBef>
              <a:spcAft>
                <a:spcPts val="0"/>
              </a:spcAft>
              <a:buSzPts val="1400"/>
              <a:buChar char="●"/>
              <a:defRPr/>
            </a:lvl4pPr>
            <a:lvl5pPr marL="1036930" lvl="4" indent="-144018">
              <a:spcBef>
                <a:spcPts val="726"/>
              </a:spcBef>
              <a:spcAft>
                <a:spcPts val="0"/>
              </a:spcAft>
              <a:buSzPts val="1400"/>
              <a:buChar char="○"/>
              <a:defRPr/>
            </a:lvl5pPr>
            <a:lvl6pPr marL="1244316" lvl="5" indent="-144018">
              <a:spcBef>
                <a:spcPts val="726"/>
              </a:spcBef>
              <a:spcAft>
                <a:spcPts val="0"/>
              </a:spcAft>
              <a:buSzPts val="1400"/>
              <a:buChar char="■"/>
              <a:defRPr/>
            </a:lvl6pPr>
            <a:lvl7pPr marL="1451701" lvl="6" indent="-144018">
              <a:spcBef>
                <a:spcPts val="726"/>
              </a:spcBef>
              <a:spcAft>
                <a:spcPts val="0"/>
              </a:spcAft>
              <a:buSzPts val="1400"/>
              <a:buChar char="●"/>
              <a:defRPr/>
            </a:lvl7pPr>
            <a:lvl8pPr marL="1659087" lvl="7" indent="-144018">
              <a:spcBef>
                <a:spcPts val="726"/>
              </a:spcBef>
              <a:spcAft>
                <a:spcPts val="0"/>
              </a:spcAft>
              <a:buSzPts val="1400"/>
              <a:buChar char="○"/>
              <a:defRPr/>
            </a:lvl8pPr>
            <a:lvl9pPr marL="1866473" lvl="8" indent="-144018">
              <a:spcBef>
                <a:spcPts val="726"/>
              </a:spcBef>
              <a:spcAft>
                <a:spcPts val="726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212" y="6217890"/>
            <a:ext cx="731494" cy="5244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35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8169-8CBC-D356-91B2-3FDD8BD4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3633-1EC5-B55A-0DD4-AD7CE2589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86D6-7E3C-AC34-FE8C-C66D425E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BC3-9ACE-426F-9718-3A8656117A1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9A0EA-EC0A-3AC5-7EA3-F7865C00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A567-615A-2EA7-7367-2B384A5A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9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09CC-A9AC-85EA-0E95-39375F9B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FC0F-17F4-223A-CE87-90D8BAB33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F5627-0307-AAAB-50E1-69A0FB0E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BC3-9ACE-426F-9718-3A8656117A1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51B45-29C1-6479-851B-962D917F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ABBED-1712-DDC5-3FCC-68524A46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8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8C88-F76A-1270-6B3D-31480206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8513-4C88-471D-A069-DD7BC9C7E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7C52F-C2EF-A22F-A2D0-3F7FB9E4B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CE54D-53D9-7928-025E-5A01E7DA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BC3-9ACE-426F-9718-3A8656117A1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89BE1-2A5B-1808-F27E-ECE181DC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44D41-C0CD-8534-C949-16EFB54A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A7BC-0F8E-C947-DFC3-02B7BF0D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7F7EA-785F-75B8-9560-B348C4BF6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F51C3-0C41-5266-FDAD-6C86EF421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D3633-A05B-6790-337B-349E88E74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F57CB-B780-FE3A-F0C0-A2C34BDEB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8ED2A-85AC-1108-FDE3-A3A4073F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BC3-9ACE-426F-9718-3A8656117A1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FAE49-48A3-46E4-ABEF-02E47D8B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A3DE7-30D4-5FA6-1782-48588E8B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3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B618-B945-A247-FCF7-BEB0F732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E9F5F-CE30-5F4F-7937-B4EDA2BA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BC3-9ACE-426F-9718-3A8656117A1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F64AA-ED44-14EC-ACA4-672A3B88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77C92-70E4-5F46-238D-8A364224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8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4F35C-A3A2-19B5-A2A7-EC0CF764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BC3-9ACE-426F-9718-3A8656117A1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B0CAC-21E6-46C5-2161-CF9AEE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75815-30B6-BA68-0042-BB1DB50F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5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DE67-A98C-ED78-75C2-0DA1D1C8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D26E5-4F5E-5D4E-F911-B0CCE054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E86D7-0636-052D-7D60-D0EF729EE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50058-A670-21CA-AAA2-4810803C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BC3-9ACE-426F-9718-3A8656117A1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B539B-4B9B-6A29-8ECE-60B17E8E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2B209-EECD-1B7B-25E0-BFD7DABA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8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4659-A2F8-40E8-6396-31E89E69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9CD30-C73A-7E39-BE93-635F6628F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5E2C0-20A0-7241-EFA9-B3A59CA6A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B0218-F17D-605A-59B3-414CED0B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8BC3-9ACE-426F-9718-3A8656117A1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4BDA1-96C4-066A-51EB-93201837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08E01-AC10-133D-0DB7-F8B6AE49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1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AE814-C1F0-2E18-9C9A-8A83AB0F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C98CC-E531-B662-474E-961D99C6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8DF12-2D73-9E84-A07A-8A70A2CF8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48BC3-9ACE-426F-9718-3A8656117A1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F0326-D523-8A34-93E1-3F4AC5BA3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01A6-49A7-E8B8-D149-06211FB60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A4409-0296-4DFF-B0D6-48EB25E2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/>
        </p:nvSpPr>
        <p:spPr>
          <a:xfrm>
            <a:off x="3223623" y="3199257"/>
            <a:ext cx="1952502" cy="186439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09" name="Google Shape;109;p26"/>
          <p:cNvSpPr/>
          <p:nvPr/>
        </p:nvSpPr>
        <p:spPr>
          <a:xfrm>
            <a:off x="1224874" y="5063652"/>
            <a:ext cx="5169241" cy="13067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10" name="Google Shape;110;p26"/>
          <p:cNvSpPr/>
          <p:nvPr/>
        </p:nvSpPr>
        <p:spPr>
          <a:xfrm>
            <a:off x="6394114" y="5063652"/>
            <a:ext cx="4898279" cy="13067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11" name="Google Shape;111;p26"/>
          <p:cNvSpPr/>
          <p:nvPr/>
        </p:nvSpPr>
        <p:spPr>
          <a:xfrm>
            <a:off x="7268310" y="3199257"/>
            <a:ext cx="2046956" cy="186439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12" name="Google Shape;112;p26"/>
          <p:cNvSpPr/>
          <p:nvPr/>
        </p:nvSpPr>
        <p:spPr>
          <a:xfrm>
            <a:off x="9312673" y="1334998"/>
            <a:ext cx="1979721" cy="372865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13" name="Google Shape;113;p26"/>
          <p:cNvSpPr/>
          <p:nvPr/>
        </p:nvSpPr>
        <p:spPr>
          <a:xfrm>
            <a:off x="7281707" y="1334998"/>
            <a:ext cx="2033560" cy="186439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14" name="Google Shape;114;p26"/>
          <p:cNvSpPr/>
          <p:nvPr/>
        </p:nvSpPr>
        <p:spPr>
          <a:xfrm>
            <a:off x="5173881" y="1334998"/>
            <a:ext cx="2104737" cy="372865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15" name="Google Shape;115;p26"/>
          <p:cNvSpPr/>
          <p:nvPr/>
        </p:nvSpPr>
        <p:spPr>
          <a:xfrm>
            <a:off x="3221207" y="1334998"/>
            <a:ext cx="1954918" cy="186439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16" name="Google Shape;116;p26"/>
          <p:cNvSpPr/>
          <p:nvPr/>
        </p:nvSpPr>
        <p:spPr>
          <a:xfrm>
            <a:off x="1227963" y="1334998"/>
            <a:ext cx="1993392" cy="372865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19" name="Google Shape;119;p26"/>
          <p:cNvSpPr txBox="1"/>
          <p:nvPr/>
        </p:nvSpPr>
        <p:spPr>
          <a:xfrm>
            <a:off x="1596762" y="179111"/>
            <a:ext cx="9124798" cy="83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2994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Business Model Canvas</a:t>
            </a:r>
            <a:endParaRPr sz="2994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26"/>
          <p:cNvSpPr/>
          <p:nvPr/>
        </p:nvSpPr>
        <p:spPr>
          <a:xfrm>
            <a:off x="3251179" y="1752944"/>
            <a:ext cx="1876895" cy="1419341"/>
          </a:xfrm>
          <a:prstGeom prst="rect">
            <a:avLst/>
          </a:prstGeom>
          <a:solidFill>
            <a:srgbClr val="D99594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26"/>
          <p:cNvSpPr/>
          <p:nvPr/>
        </p:nvSpPr>
        <p:spPr>
          <a:xfrm>
            <a:off x="1257787" y="1777988"/>
            <a:ext cx="1926358" cy="3267745"/>
          </a:xfrm>
          <a:prstGeom prst="rect">
            <a:avLst/>
          </a:prstGeom>
          <a:solidFill>
            <a:srgbClr val="8DB3E2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lang="pt-BR" sz="2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5205949" y="1992504"/>
            <a:ext cx="2062361" cy="3053229"/>
          </a:xfrm>
          <a:prstGeom prst="rect">
            <a:avLst/>
          </a:prstGeom>
          <a:solidFill>
            <a:srgbClr val="CCC0D8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7321528" y="1975469"/>
            <a:ext cx="1975982" cy="1222195"/>
          </a:xfrm>
          <a:prstGeom prst="rect">
            <a:avLst/>
          </a:prstGeom>
          <a:solidFill>
            <a:srgbClr val="B5DEE8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9347434" y="1975469"/>
            <a:ext cx="1920240" cy="3058899"/>
          </a:xfrm>
          <a:prstGeom prst="rect">
            <a:avLst/>
          </a:prstGeom>
          <a:solidFill>
            <a:srgbClr val="B9C4A2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7328298" y="3547585"/>
            <a:ext cx="1975104" cy="1474542"/>
          </a:xfrm>
          <a:prstGeom prst="rect">
            <a:avLst/>
          </a:prstGeom>
          <a:solidFill>
            <a:srgbClr val="FBD4B3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6427226" y="5406165"/>
            <a:ext cx="4840447" cy="944687"/>
          </a:xfrm>
          <a:prstGeom prst="rect">
            <a:avLst/>
          </a:prstGeom>
          <a:solidFill>
            <a:srgbClr val="E5B7B7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1257787" y="5395920"/>
            <a:ext cx="5094351" cy="954933"/>
          </a:xfrm>
          <a:prstGeom prst="rect">
            <a:avLst/>
          </a:prstGeom>
          <a:solidFill>
            <a:srgbClr val="92CDDB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3279429" y="3739747"/>
            <a:ext cx="1874248" cy="1308696"/>
          </a:xfrm>
          <a:prstGeom prst="rect">
            <a:avLst/>
          </a:prstGeom>
          <a:solidFill>
            <a:srgbClr val="C2D69B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pPr algn="ctr"/>
            <a:endParaRPr sz="816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1391066" y="1416985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Partners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3220567" y="1416985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Activities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5288932" y="1519135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Value </a:t>
            </a:r>
          </a:p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Propositions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7433858" y="1502019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</a:t>
            </a:r>
          </a:p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Relationships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9480417" y="1493177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 Segments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3254483" y="3348801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</a:t>
            </a:r>
          </a:p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Resources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7345693" y="3264524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Channels</a:t>
            </a:r>
            <a:endParaRPr sz="862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1320184" y="5119852"/>
            <a:ext cx="1736346" cy="2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Cost Structure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6550732" y="5137608"/>
            <a:ext cx="2275297" cy="17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r>
              <a:rPr lang="pt-BR" sz="1633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Revenue Streams</a:t>
            </a:r>
            <a:endParaRPr sz="1633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47" name="Google Shape;147;p26"/>
          <p:cNvGrpSpPr/>
          <p:nvPr/>
        </p:nvGrpSpPr>
        <p:grpSpPr>
          <a:xfrm>
            <a:off x="2799302" y="1436990"/>
            <a:ext cx="232277" cy="236742"/>
            <a:chOff x="1625325" y="239100"/>
            <a:chExt cx="4347075" cy="4423125"/>
          </a:xfrm>
        </p:grpSpPr>
        <p:sp>
          <p:nvSpPr>
            <p:cNvPr id="148" name="Google Shape;148;p26"/>
            <p:cNvSpPr/>
            <p:nvPr/>
          </p:nvSpPr>
          <p:spPr>
            <a:xfrm>
              <a:off x="1625325" y="2189700"/>
              <a:ext cx="2608250" cy="2472525"/>
            </a:xfrm>
            <a:custGeom>
              <a:avLst/>
              <a:gdLst/>
              <a:ahLst/>
              <a:cxnLst/>
              <a:rect l="l" t="t" r="r" b="b"/>
              <a:pathLst>
                <a:path w="104330" h="98901" extrusionOk="0">
                  <a:moveTo>
                    <a:pt x="55291" y="18440"/>
                  </a:moveTo>
                  <a:cubicBezTo>
                    <a:pt x="58719" y="18440"/>
                    <a:pt x="62195" y="19800"/>
                    <a:pt x="65094" y="22699"/>
                  </a:cubicBezTo>
                  <a:lnTo>
                    <a:pt x="78470" y="33400"/>
                  </a:lnTo>
                  <a:cubicBezTo>
                    <a:pt x="83820" y="38750"/>
                    <a:pt x="83820" y="46775"/>
                    <a:pt x="79362" y="53017"/>
                  </a:cubicBezTo>
                  <a:lnTo>
                    <a:pt x="60636" y="75310"/>
                  </a:lnTo>
                  <a:cubicBezTo>
                    <a:pt x="57395" y="78551"/>
                    <a:pt x="53432" y="80109"/>
                    <a:pt x="49498" y="80109"/>
                  </a:cubicBezTo>
                  <a:cubicBezTo>
                    <a:pt x="45855" y="80109"/>
                    <a:pt x="42236" y="78774"/>
                    <a:pt x="39235" y="76201"/>
                  </a:cubicBezTo>
                  <a:lnTo>
                    <a:pt x="26751" y="65501"/>
                  </a:lnTo>
                  <a:cubicBezTo>
                    <a:pt x="20509" y="60151"/>
                    <a:pt x="19618" y="50342"/>
                    <a:pt x="24968" y="44992"/>
                  </a:cubicBezTo>
                  <a:lnTo>
                    <a:pt x="44585" y="23591"/>
                  </a:lnTo>
                  <a:cubicBezTo>
                    <a:pt x="47451" y="20248"/>
                    <a:pt x="51339" y="18440"/>
                    <a:pt x="55291" y="18440"/>
                  </a:cubicBezTo>
                  <a:close/>
                  <a:moveTo>
                    <a:pt x="55549" y="1"/>
                  </a:moveTo>
                  <a:cubicBezTo>
                    <a:pt x="46425" y="1"/>
                    <a:pt x="37503" y="3845"/>
                    <a:pt x="31210" y="11107"/>
                  </a:cubicBezTo>
                  <a:lnTo>
                    <a:pt x="11592" y="33400"/>
                  </a:lnTo>
                  <a:cubicBezTo>
                    <a:pt x="0" y="46775"/>
                    <a:pt x="1784" y="67284"/>
                    <a:pt x="15159" y="78877"/>
                  </a:cubicBezTo>
                  <a:lnTo>
                    <a:pt x="27643" y="90469"/>
                  </a:lnTo>
                  <a:cubicBezTo>
                    <a:pt x="33757" y="96175"/>
                    <a:pt x="41361" y="98900"/>
                    <a:pt x="48923" y="98900"/>
                  </a:cubicBezTo>
                  <a:cubicBezTo>
                    <a:pt x="57904" y="98900"/>
                    <a:pt x="66826" y="95055"/>
                    <a:pt x="73120" y="87794"/>
                  </a:cubicBezTo>
                  <a:lnTo>
                    <a:pt x="92737" y="65501"/>
                  </a:lnTo>
                  <a:cubicBezTo>
                    <a:pt x="104329" y="52126"/>
                    <a:pt x="103438" y="31616"/>
                    <a:pt x="90062" y="19133"/>
                  </a:cubicBezTo>
                  <a:lnTo>
                    <a:pt x="77578" y="8432"/>
                  </a:lnTo>
                  <a:cubicBezTo>
                    <a:pt x="71057" y="2726"/>
                    <a:pt x="63231" y="1"/>
                    <a:pt x="55549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3341850" y="239100"/>
              <a:ext cx="2630550" cy="2474700"/>
            </a:xfrm>
            <a:custGeom>
              <a:avLst/>
              <a:gdLst/>
              <a:ahLst/>
              <a:cxnLst/>
              <a:rect l="l" t="t" r="r" b="b"/>
              <a:pathLst>
                <a:path w="105222" h="98988" extrusionOk="0">
                  <a:moveTo>
                    <a:pt x="55776" y="18741"/>
                  </a:moveTo>
                  <a:cubicBezTo>
                    <a:pt x="59046" y="18741"/>
                    <a:pt x="62332" y="19886"/>
                    <a:pt x="65095" y="22254"/>
                  </a:cubicBezTo>
                  <a:lnTo>
                    <a:pt x="78470" y="33846"/>
                  </a:lnTo>
                  <a:cubicBezTo>
                    <a:pt x="83820" y="38304"/>
                    <a:pt x="83820" y="47221"/>
                    <a:pt x="79362" y="53463"/>
                  </a:cubicBezTo>
                  <a:lnTo>
                    <a:pt x="59744" y="75756"/>
                  </a:lnTo>
                  <a:cubicBezTo>
                    <a:pt x="56966" y="78997"/>
                    <a:pt x="53226" y="80555"/>
                    <a:pt x="49399" y="80555"/>
                  </a:cubicBezTo>
                  <a:cubicBezTo>
                    <a:pt x="45855" y="80555"/>
                    <a:pt x="42236" y="79219"/>
                    <a:pt x="39235" y="76647"/>
                  </a:cubicBezTo>
                  <a:lnTo>
                    <a:pt x="25860" y="65947"/>
                  </a:lnTo>
                  <a:cubicBezTo>
                    <a:pt x="19618" y="60597"/>
                    <a:pt x="19618" y="50788"/>
                    <a:pt x="24968" y="44546"/>
                  </a:cubicBezTo>
                  <a:lnTo>
                    <a:pt x="44585" y="24037"/>
                  </a:lnTo>
                  <a:cubicBezTo>
                    <a:pt x="47568" y="20557"/>
                    <a:pt x="51659" y="18741"/>
                    <a:pt x="55776" y="18741"/>
                  </a:cubicBezTo>
                  <a:close/>
                  <a:moveTo>
                    <a:pt x="55420" y="0"/>
                  </a:moveTo>
                  <a:cubicBezTo>
                    <a:pt x="46434" y="0"/>
                    <a:pt x="37506" y="3804"/>
                    <a:pt x="31210" y="11553"/>
                  </a:cubicBezTo>
                  <a:lnTo>
                    <a:pt x="11592" y="33846"/>
                  </a:lnTo>
                  <a:cubicBezTo>
                    <a:pt x="0" y="47221"/>
                    <a:pt x="892" y="67730"/>
                    <a:pt x="14267" y="79322"/>
                  </a:cubicBezTo>
                  <a:lnTo>
                    <a:pt x="27643" y="90915"/>
                  </a:lnTo>
                  <a:cubicBezTo>
                    <a:pt x="33853" y="96297"/>
                    <a:pt x="41601" y="98988"/>
                    <a:pt x="49280" y="98988"/>
                  </a:cubicBezTo>
                  <a:cubicBezTo>
                    <a:pt x="58141" y="98988"/>
                    <a:pt x="66910" y="95405"/>
                    <a:pt x="73120" y="88240"/>
                  </a:cubicBezTo>
                  <a:lnTo>
                    <a:pt x="92737" y="65947"/>
                  </a:lnTo>
                  <a:cubicBezTo>
                    <a:pt x="105221" y="51680"/>
                    <a:pt x="103438" y="31171"/>
                    <a:pt x="90062" y="19578"/>
                  </a:cubicBezTo>
                  <a:lnTo>
                    <a:pt x="76687" y="7986"/>
                  </a:lnTo>
                  <a:cubicBezTo>
                    <a:pt x="70576" y="2691"/>
                    <a:pt x="62977" y="0"/>
                    <a:pt x="55420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3007450" y="1617175"/>
              <a:ext cx="1582800" cy="1678125"/>
            </a:xfrm>
            <a:custGeom>
              <a:avLst/>
              <a:gdLst/>
              <a:ahLst/>
              <a:cxnLst/>
              <a:rect l="l" t="t" r="r" b="b"/>
              <a:pathLst>
                <a:path w="63312" h="67125" extrusionOk="0">
                  <a:moveTo>
                    <a:pt x="52782" y="0"/>
                  </a:moveTo>
                  <a:cubicBezTo>
                    <a:pt x="50261" y="0"/>
                    <a:pt x="47803" y="887"/>
                    <a:pt x="46369" y="2799"/>
                  </a:cubicBezTo>
                  <a:lnTo>
                    <a:pt x="3568" y="52734"/>
                  </a:lnTo>
                  <a:cubicBezTo>
                    <a:pt x="1" y="56301"/>
                    <a:pt x="1" y="61651"/>
                    <a:pt x="4459" y="65218"/>
                  </a:cubicBezTo>
                  <a:cubicBezTo>
                    <a:pt x="6115" y="66459"/>
                    <a:pt x="7962" y="67125"/>
                    <a:pt x="9823" y="67125"/>
                  </a:cubicBezTo>
                  <a:cubicBezTo>
                    <a:pt x="11972" y="67125"/>
                    <a:pt x="14140" y="66238"/>
                    <a:pt x="16051" y="64326"/>
                  </a:cubicBezTo>
                  <a:lnTo>
                    <a:pt x="59745" y="14391"/>
                  </a:lnTo>
                  <a:cubicBezTo>
                    <a:pt x="63312" y="10824"/>
                    <a:pt x="62420" y="5474"/>
                    <a:pt x="58853" y="1907"/>
                  </a:cubicBezTo>
                  <a:cubicBezTo>
                    <a:pt x="57198" y="665"/>
                    <a:pt x="54966" y="0"/>
                    <a:pt x="52782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</p:grpSp>
      <p:grpSp>
        <p:nvGrpSpPr>
          <p:cNvPr id="151" name="Google Shape;151;p26"/>
          <p:cNvGrpSpPr/>
          <p:nvPr/>
        </p:nvGrpSpPr>
        <p:grpSpPr>
          <a:xfrm>
            <a:off x="4711718" y="1415328"/>
            <a:ext cx="247382" cy="244852"/>
            <a:chOff x="1123725" y="232550"/>
            <a:chExt cx="4726050" cy="4665575"/>
          </a:xfrm>
        </p:grpSpPr>
        <p:sp>
          <p:nvSpPr>
            <p:cNvPr id="152" name="Google Shape;152;p26"/>
            <p:cNvSpPr/>
            <p:nvPr/>
          </p:nvSpPr>
          <p:spPr>
            <a:xfrm>
              <a:off x="2372125" y="232550"/>
              <a:ext cx="3477650" cy="3483225"/>
            </a:xfrm>
            <a:custGeom>
              <a:avLst/>
              <a:gdLst/>
              <a:ahLst/>
              <a:cxnLst/>
              <a:rect l="l" t="t" r="r" b="b"/>
              <a:pathLst>
                <a:path w="139106" h="139329" extrusionOk="0">
                  <a:moveTo>
                    <a:pt x="103438" y="15382"/>
                  </a:moveTo>
                  <a:lnTo>
                    <a:pt x="123055" y="34108"/>
                  </a:lnTo>
                  <a:lnTo>
                    <a:pt x="116813" y="41241"/>
                  </a:lnTo>
                  <a:cubicBezTo>
                    <a:pt x="114138" y="43916"/>
                    <a:pt x="110571" y="45254"/>
                    <a:pt x="107116" y="45254"/>
                  </a:cubicBezTo>
                  <a:cubicBezTo>
                    <a:pt x="103661" y="45254"/>
                    <a:pt x="100317" y="43916"/>
                    <a:pt x="98087" y="41241"/>
                  </a:cubicBezTo>
                  <a:cubicBezTo>
                    <a:pt x="92737" y="35891"/>
                    <a:pt x="92737" y="26974"/>
                    <a:pt x="98087" y="21624"/>
                  </a:cubicBezTo>
                  <a:lnTo>
                    <a:pt x="103438" y="15382"/>
                  </a:lnTo>
                  <a:close/>
                  <a:moveTo>
                    <a:pt x="104329" y="0"/>
                  </a:moveTo>
                  <a:cubicBezTo>
                    <a:pt x="102769" y="0"/>
                    <a:pt x="101208" y="669"/>
                    <a:pt x="99871" y="2006"/>
                  </a:cubicBezTo>
                  <a:lnTo>
                    <a:pt x="88279" y="12707"/>
                  </a:lnTo>
                  <a:cubicBezTo>
                    <a:pt x="81145" y="20732"/>
                    <a:pt x="78470" y="33216"/>
                    <a:pt x="83820" y="43025"/>
                  </a:cubicBezTo>
                  <a:lnTo>
                    <a:pt x="0" y="127736"/>
                  </a:lnTo>
                  <a:lnTo>
                    <a:pt x="11592" y="139329"/>
                  </a:lnTo>
                  <a:lnTo>
                    <a:pt x="95412" y="54617"/>
                  </a:lnTo>
                  <a:cubicBezTo>
                    <a:pt x="99524" y="56673"/>
                    <a:pt x="103767" y="57675"/>
                    <a:pt x="107889" y="57675"/>
                  </a:cubicBezTo>
                  <a:cubicBezTo>
                    <a:pt x="114494" y="57675"/>
                    <a:pt x="120788" y="55100"/>
                    <a:pt x="125730" y="50158"/>
                  </a:cubicBezTo>
                  <a:lnTo>
                    <a:pt x="137322" y="38566"/>
                  </a:lnTo>
                  <a:cubicBezTo>
                    <a:pt x="139106" y="35891"/>
                    <a:pt x="139106" y="32324"/>
                    <a:pt x="137322" y="29649"/>
                  </a:cubicBezTo>
                  <a:lnTo>
                    <a:pt x="108788" y="2006"/>
                  </a:lnTo>
                  <a:cubicBezTo>
                    <a:pt x="107450" y="669"/>
                    <a:pt x="105890" y="0"/>
                    <a:pt x="104329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1123725" y="2595550"/>
              <a:ext cx="2407625" cy="2302575"/>
            </a:xfrm>
            <a:custGeom>
              <a:avLst/>
              <a:gdLst/>
              <a:ahLst/>
              <a:cxnLst/>
              <a:rect l="l" t="t" r="r" b="b"/>
              <a:pathLst>
                <a:path w="96305" h="92103" extrusionOk="0">
                  <a:moveTo>
                    <a:pt x="37229" y="1"/>
                  </a:moveTo>
                  <a:cubicBezTo>
                    <a:pt x="35892" y="1"/>
                    <a:pt x="34777" y="223"/>
                    <a:pt x="34777" y="223"/>
                  </a:cubicBezTo>
                  <a:lnTo>
                    <a:pt x="12485" y="22516"/>
                  </a:lnTo>
                  <a:cubicBezTo>
                    <a:pt x="1784" y="34108"/>
                    <a:pt x="1" y="51050"/>
                    <a:pt x="6243" y="65318"/>
                  </a:cubicBezTo>
                  <a:lnTo>
                    <a:pt x="10701" y="78693"/>
                  </a:lnTo>
                  <a:cubicBezTo>
                    <a:pt x="11593" y="81368"/>
                    <a:pt x="13376" y="83152"/>
                    <a:pt x="16052" y="84043"/>
                  </a:cubicBezTo>
                  <a:lnTo>
                    <a:pt x="30319" y="89394"/>
                  </a:lnTo>
                  <a:cubicBezTo>
                    <a:pt x="35166" y="91211"/>
                    <a:pt x="40219" y="92103"/>
                    <a:pt x="45268" y="92103"/>
                  </a:cubicBezTo>
                  <a:cubicBezTo>
                    <a:pt x="55081" y="92103"/>
                    <a:pt x="64878" y="88736"/>
                    <a:pt x="73120" y="82260"/>
                  </a:cubicBezTo>
                  <a:lnTo>
                    <a:pt x="95413" y="59967"/>
                  </a:lnTo>
                  <a:cubicBezTo>
                    <a:pt x="96305" y="57292"/>
                    <a:pt x="96305" y="54617"/>
                    <a:pt x="93630" y="52834"/>
                  </a:cubicBezTo>
                  <a:lnTo>
                    <a:pt x="75796" y="35000"/>
                  </a:lnTo>
                  <a:lnTo>
                    <a:pt x="59745" y="18949"/>
                  </a:lnTo>
                  <a:lnTo>
                    <a:pt x="41019" y="1115"/>
                  </a:lnTo>
                  <a:cubicBezTo>
                    <a:pt x="40127" y="223"/>
                    <a:pt x="38567" y="1"/>
                    <a:pt x="37229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</p:grpSp>
      <p:grpSp>
        <p:nvGrpSpPr>
          <p:cNvPr id="154" name="Google Shape;154;p26"/>
          <p:cNvGrpSpPr/>
          <p:nvPr/>
        </p:nvGrpSpPr>
        <p:grpSpPr>
          <a:xfrm>
            <a:off x="6033620" y="5118194"/>
            <a:ext cx="261233" cy="218229"/>
            <a:chOff x="509200" y="236175"/>
            <a:chExt cx="6212750" cy="5195625"/>
          </a:xfrm>
        </p:grpSpPr>
        <p:sp>
          <p:nvSpPr>
            <p:cNvPr id="155" name="Google Shape;155;p26"/>
            <p:cNvSpPr/>
            <p:nvPr/>
          </p:nvSpPr>
          <p:spPr>
            <a:xfrm>
              <a:off x="509200" y="236175"/>
              <a:ext cx="5209600" cy="5116600"/>
            </a:xfrm>
            <a:custGeom>
              <a:avLst/>
              <a:gdLst/>
              <a:ahLst/>
              <a:cxnLst/>
              <a:rect l="l" t="t" r="r" b="b"/>
              <a:pathLst>
                <a:path w="208384" h="204664" extrusionOk="0">
                  <a:moveTo>
                    <a:pt x="35053" y="17046"/>
                  </a:moveTo>
                  <a:cubicBezTo>
                    <a:pt x="39990" y="17046"/>
                    <a:pt x="44893" y="19307"/>
                    <a:pt x="47877" y="23485"/>
                  </a:cubicBezTo>
                  <a:cubicBezTo>
                    <a:pt x="53450" y="30173"/>
                    <a:pt x="53450" y="39090"/>
                    <a:pt x="47877" y="45778"/>
                  </a:cubicBezTo>
                  <a:cubicBezTo>
                    <a:pt x="46763" y="45778"/>
                    <a:pt x="46763" y="46892"/>
                    <a:pt x="45648" y="46892"/>
                  </a:cubicBezTo>
                  <a:cubicBezTo>
                    <a:pt x="43015" y="49526"/>
                    <a:pt x="39635" y="50666"/>
                    <a:pt x="36215" y="50666"/>
                  </a:cubicBezTo>
                  <a:cubicBezTo>
                    <a:pt x="32395" y="50666"/>
                    <a:pt x="28525" y="49244"/>
                    <a:pt x="25585" y="46892"/>
                  </a:cubicBezTo>
                  <a:cubicBezTo>
                    <a:pt x="17782" y="40205"/>
                    <a:pt x="16668" y="29058"/>
                    <a:pt x="23356" y="22371"/>
                  </a:cubicBezTo>
                  <a:cubicBezTo>
                    <a:pt x="26462" y="18747"/>
                    <a:pt x="30770" y="17046"/>
                    <a:pt x="35053" y="17046"/>
                  </a:cubicBezTo>
                  <a:close/>
                  <a:moveTo>
                    <a:pt x="21656" y="1"/>
                  </a:moveTo>
                  <a:cubicBezTo>
                    <a:pt x="10086" y="1"/>
                    <a:pt x="0" y="10679"/>
                    <a:pt x="1063" y="22371"/>
                  </a:cubicBezTo>
                  <a:lnTo>
                    <a:pt x="6636" y="91477"/>
                  </a:lnTo>
                  <a:cubicBezTo>
                    <a:pt x="7751" y="97051"/>
                    <a:pt x="9980" y="102624"/>
                    <a:pt x="14439" y="107082"/>
                  </a:cubicBezTo>
                  <a:lnTo>
                    <a:pt x="106952" y="200711"/>
                  </a:lnTo>
                  <a:cubicBezTo>
                    <a:pt x="110082" y="203215"/>
                    <a:pt x="114266" y="204664"/>
                    <a:pt x="118518" y="204664"/>
                  </a:cubicBezTo>
                  <a:cubicBezTo>
                    <a:pt x="121837" y="204664"/>
                    <a:pt x="125198" y="203780"/>
                    <a:pt x="128130" y="201826"/>
                  </a:cubicBezTo>
                  <a:cubicBezTo>
                    <a:pt x="130360" y="200711"/>
                    <a:pt x="132589" y="199596"/>
                    <a:pt x="133703" y="198482"/>
                  </a:cubicBezTo>
                  <a:lnTo>
                    <a:pt x="199466" y="132719"/>
                  </a:lnTo>
                  <a:cubicBezTo>
                    <a:pt x="207269" y="126031"/>
                    <a:pt x="208383" y="113770"/>
                    <a:pt x="200581" y="105968"/>
                  </a:cubicBezTo>
                  <a:lnTo>
                    <a:pt x="108067" y="13454"/>
                  </a:lnTo>
                  <a:cubicBezTo>
                    <a:pt x="105838" y="10110"/>
                    <a:pt x="102494" y="8995"/>
                    <a:pt x="99150" y="7880"/>
                  </a:cubicBezTo>
                  <a:cubicBezTo>
                    <a:pt x="96921" y="6766"/>
                    <a:pt x="94692" y="6766"/>
                    <a:pt x="92462" y="5651"/>
                  </a:cubicBezTo>
                  <a:lnTo>
                    <a:pt x="23356" y="78"/>
                  </a:lnTo>
                  <a:cubicBezTo>
                    <a:pt x="22786" y="26"/>
                    <a:pt x="22219" y="1"/>
                    <a:pt x="21656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3433800" y="433175"/>
              <a:ext cx="3288150" cy="4998625"/>
            </a:xfrm>
            <a:custGeom>
              <a:avLst/>
              <a:gdLst/>
              <a:ahLst/>
              <a:cxnLst/>
              <a:rect l="l" t="t" r="r" b="b"/>
              <a:pathLst>
                <a:path w="131526" h="199945" extrusionOk="0">
                  <a:moveTo>
                    <a:pt x="0" y="0"/>
                  </a:moveTo>
                  <a:lnTo>
                    <a:pt x="0" y="0"/>
                  </a:lnTo>
                  <a:cubicBezTo>
                    <a:pt x="3344" y="1115"/>
                    <a:pt x="6688" y="2230"/>
                    <a:pt x="10032" y="5574"/>
                  </a:cubicBezTo>
                  <a:lnTo>
                    <a:pt x="102546" y="98088"/>
                  </a:lnTo>
                  <a:cubicBezTo>
                    <a:pt x="110348" y="105890"/>
                    <a:pt x="109233" y="118151"/>
                    <a:pt x="101431" y="124839"/>
                  </a:cubicBezTo>
                  <a:lnTo>
                    <a:pt x="35668" y="190602"/>
                  </a:lnTo>
                  <a:cubicBezTo>
                    <a:pt x="34553" y="191716"/>
                    <a:pt x="32324" y="192831"/>
                    <a:pt x="30095" y="193946"/>
                  </a:cubicBezTo>
                  <a:lnTo>
                    <a:pt x="30095" y="195060"/>
                  </a:lnTo>
                  <a:cubicBezTo>
                    <a:pt x="33846" y="198275"/>
                    <a:pt x="38627" y="199945"/>
                    <a:pt x="43324" y="199945"/>
                  </a:cubicBezTo>
                  <a:cubicBezTo>
                    <a:pt x="48398" y="199945"/>
                    <a:pt x="53373" y="197997"/>
                    <a:pt x="56846" y="193946"/>
                  </a:cubicBezTo>
                  <a:lnTo>
                    <a:pt x="122609" y="128183"/>
                  </a:lnTo>
                  <a:cubicBezTo>
                    <a:pt x="130411" y="121495"/>
                    <a:pt x="131526" y="109234"/>
                    <a:pt x="124838" y="101432"/>
                  </a:cubicBezTo>
                  <a:lnTo>
                    <a:pt x="32324" y="7803"/>
                  </a:lnTo>
                  <a:cubicBezTo>
                    <a:pt x="27866" y="4459"/>
                    <a:pt x="22293" y="1115"/>
                    <a:pt x="16719" y="11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</p:grpSp>
      <p:grpSp>
        <p:nvGrpSpPr>
          <p:cNvPr id="157" name="Google Shape;157;p26"/>
          <p:cNvGrpSpPr/>
          <p:nvPr/>
        </p:nvGrpSpPr>
        <p:grpSpPr>
          <a:xfrm>
            <a:off x="4585432" y="3359873"/>
            <a:ext cx="203246" cy="212346"/>
            <a:chOff x="1190625" y="238125"/>
            <a:chExt cx="4480825" cy="4681450"/>
          </a:xfrm>
        </p:grpSpPr>
        <p:sp>
          <p:nvSpPr>
            <p:cNvPr id="158" name="Google Shape;158;p26"/>
            <p:cNvSpPr/>
            <p:nvPr/>
          </p:nvSpPr>
          <p:spPr>
            <a:xfrm>
              <a:off x="1190625" y="1754000"/>
              <a:ext cx="4480825" cy="3165575"/>
            </a:xfrm>
            <a:custGeom>
              <a:avLst/>
              <a:gdLst/>
              <a:ahLst/>
              <a:cxnLst/>
              <a:rect l="l" t="t" r="r" b="b"/>
              <a:pathLst>
                <a:path w="179233" h="126623" extrusionOk="0">
                  <a:moveTo>
                    <a:pt x="0" y="1"/>
                  </a:moveTo>
                  <a:lnTo>
                    <a:pt x="0" y="126622"/>
                  </a:lnTo>
                  <a:lnTo>
                    <a:pt x="179232" y="126622"/>
                  </a:lnTo>
                  <a:lnTo>
                    <a:pt x="179232" y="23185"/>
                  </a:lnTo>
                  <a:lnTo>
                    <a:pt x="135539" y="49936"/>
                  </a:lnTo>
                  <a:lnTo>
                    <a:pt x="135539" y="23185"/>
                  </a:lnTo>
                  <a:lnTo>
                    <a:pt x="90954" y="49936"/>
                  </a:lnTo>
                  <a:lnTo>
                    <a:pt x="90954" y="23185"/>
                  </a:lnTo>
                  <a:lnTo>
                    <a:pt x="46369" y="49936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1190625" y="1062925"/>
              <a:ext cx="1159225" cy="445900"/>
            </a:xfrm>
            <a:custGeom>
              <a:avLst/>
              <a:gdLst/>
              <a:ahLst/>
              <a:cxnLst/>
              <a:rect l="l" t="t" r="r" b="b"/>
              <a:pathLst>
                <a:path w="46369" h="17836" extrusionOk="0">
                  <a:moveTo>
                    <a:pt x="0" y="1"/>
                  </a:moveTo>
                  <a:lnTo>
                    <a:pt x="0" y="17835"/>
                  </a:lnTo>
                  <a:lnTo>
                    <a:pt x="46369" y="17835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1190625" y="238125"/>
              <a:ext cx="1159225" cy="601900"/>
            </a:xfrm>
            <a:custGeom>
              <a:avLst/>
              <a:gdLst/>
              <a:ahLst/>
              <a:cxnLst/>
              <a:rect l="l" t="t" r="r" b="b"/>
              <a:pathLst>
                <a:path w="46369" h="24076" extrusionOk="0">
                  <a:moveTo>
                    <a:pt x="0" y="0"/>
                  </a:moveTo>
                  <a:lnTo>
                    <a:pt x="0" y="24076"/>
                  </a:lnTo>
                  <a:lnTo>
                    <a:pt x="46369" y="24076"/>
                  </a:lnTo>
                  <a:lnTo>
                    <a:pt x="46369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</p:grpSp>
      <p:sp>
        <p:nvSpPr>
          <p:cNvPr id="161" name="Google Shape;161;p26"/>
          <p:cNvSpPr/>
          <p:nvPr/>
        </p:nvSpPr>
        <p:spPr>
          <a:xfrm>
            <a:off x="10619273" y="5135936"/>
            <a:ext cx="269468" cy="244887"/>
          </a:xfrm>
          <a:custGeom>
            <a:avLst/>
            <a:gdLst/>
            <a:ahLst/>
            <a:cxnLst/>
            <a:rect l="l" t="t" r="r" b="b"/>
            <a:pathLst>
              <a:path w="209551" h="189933" extrusionOk="0">
                <a:moveTo>
                  <a:pt x="109680" y="58852"/>
                </a:moveTo>
                <a:lnTo>
                  <a:pt x="109680" y="68661"/>
                </a:lnTo>
                <a:cubicBezTo>
                  <a:pt x="113247" y="69553"/>
                  <a:pt x="116814" y="70444"/>
                  <a:pt x="119489" y="73120"/>
                </a:cubicBezTo>
                <a:cubicBezTo>
                  <a:pt x="124839" y="75795"/>
                  <a:pt x="128406" y="80253"/>
                  <a:pt x="131081" y="85603"/>
                </a:cubicBezTo>
                <a:lnTo>
                  <a:pt x="118597" y="91845"/>
                </a:lnTo>
                <a:cubicBezTo>
                  <a:pt x="115922" y="86495"/>
                  <a:pt x="110572" y="82928"/>
                  <a:pt x="104330" y="82928"/>
                </a:cubicBezTo>
                <a:cubicBezTo>
                  <a:pt x="103613" y="82689"/>
                  <a:pt x="102896" y="82578"/>
                  <a:pt x="102180" y="82578"/>
                </a:cubicBezTo>
                <a:cubicBezTo>
                  <a:pt x="100221" y="82578"/>
                  <a:pt x="98263" y="83406"/>
                  <a:pt x="96305" y="84712"/>
                </a:cubicBezTo>
                <a:cubicBezTo>
                  <a:pt x="94521" y="85603"/>
                  <a:pt x="93630" y="88279"/>
                  <a:pt x="93630" y="90062"/>
                </a:cubicBezTo>
                <a:cubicBezTo>
                  <a:pt x="93630" y="92737"/>
                  <a:pt x="94521" y="94520"/>
                  <a:pt x="96305" y="96304"/>
                </a:cubicBezTo>
                <a:cubicBezTo>
                  <a:pt x="99871" y="98087"/>
                  <a:pt x="103438" y="99871"/>
                  <a:pt x="107897" y="100762"/>
                </a:cubicBezTo>
                <a:lnTo>
                  <a:pt x="113247" y="102546"/>
                </a:lnTo>
                <a:lnTo>
                  <a:pt x="118597" y="104329"/>
                </a:lnTo>
                <a:cubicBezTo>
                  <a:pt x="120381" y="104329"/>
                  <a:pt x="122164" y="105221"/>
                  <a:pt x="123056" y="106113"/>
                </a:cubicBezTo>
                <a:cubicBezTo>
                  <a:pt x="124839" y="107004"/>
                  <a:pt x="125731" y="107896"/>
                  <a:pt x="127514" y="109679"/>
                </a:cubicBezTo>
                <a:cubicBezTo>
                  <a:pt x="128406" y="110571"/>
                  <a:pt x="129298" y="111463"/>
                  <a:pt x="130189" y="113246"/>
                </a:cubicBezTo>
                <a:cubicBezTo>
                  <a:pt x="131081" y="115030"/>
                  <a:pt x="131973" y="115921"/>
                  <a:pt x="131973" y="117705"/>
                </a:cubicBezTo>
                <a:cubicBezTo>
                  <a:pt x="134648" y="125730"/>
                  <a:pt x="131973" y="134647"/>
                  <a:pt x="125731" y="139997"/>
                </a:cubicBezTo>
                <a:cubicBezTo>
                  <a:pt x="121272" y="143564"/>
                  <a:pt x="115030" y="145347"/>
                  <a:pt x="109680" y="146239"/>
                </a:cubicBezTo>
                <a:lnTo>
                  <a:pt x="109680" y="154264"/>
                </a:lnTo>
                <a:lnTo>
                  <a:pt x="97196" y="154264"/>
                </a:lnTo>
                <a:lnTo>
                  <a:pt x="97196" y="145347"/>
                </a:lnTo>
                <a:cubicBezTo>
                  <a:pt x="93630" y="144456"/>
                  <a:pt x="90063" y="142672"/>
                  <a:pt x="86496" y="140889"/>
                </a:cubicBezTo>
                <a:cubicBezTo>
                  <a:pt x="82037" y="137322"/>
                  <a:pt x="77579" y="132864"/>
                  <a:pt x="75796" y="127513"/>
                </a:cubicBezTo>
                <a:lnTo>
                  <a:pt x="88279" y="120380"/>
                </a:lnTo>
                <a:cubicBezTo>
                  <a:pt x="90727" y="126906"/>
                  <a:pt x="96906" y="131193"/>
                  <a:pt x="103402" y="131193"/>
                </a:cubicBezTo>
                <a:cubicBezTo>
                  <a:pt x="104007" y="131193"/>
                  <a:pt x="104614" y="131156"/>
                  <a:pt x="105222" y="131080"/>
                </a:cubicBezTo>
                <a:cubicBezTo>
                  <a:pt x="108788" y="131080"/>
                  <a:pt x="112355" y="130189"/>
                  <a:pt x="115030" y="129297"/>
                </a:cubicBezTo>
                <a:cubicBezTo>
                  <a:pt x="116814" y="128405"/>
                  <a:pt x="118597" y="125730"/>
                  <a:pt x="118597" y="123947"/>
                </a:cubicBezTo>
                <a:cubicBezTo>
                  <a:pt x="118597" y="121271"/>
                  <a:pt x="117706" y="119488"/>
                  <a:pt x="115030" y="117705"/>
                </a:cubicBezTo>
                <a:cubicBezTo>
                  <a:pt x="111464" y="115921"/>
                  <a:pt x="107005" y="114138"/>
                  <a:pt x="102547" y="113246"/>
                </a:cubicBezTo>
                <a:cubicBezTo>
                  <a:pt x="99871" y="112354"/>
                  <a:pt x="96305" y="111463"/>
                  <a:pt x="93630" y="109679"/>
                </a:cubicBezTo>
                <a:cubicBezTo>
                  <a:pt x="91846" y="108788"/>
                  <a:pt x="89171" y="107896"/>
                  <a:pt x="87388" y="106113"/>
                </a:cubicBezTo>
                <a:cubicBezTo>
                  <a:pt x="84713" y="104329"/>
                  <a:pt x="82929" y="102546"/>
                  <a:pt x="82037" y="99871"/>
                </a:cubicBezTo>
                <a:cubicBezTo>
                  <a:pt x="80254" y="97196"/>
                  <a:pt x="79362" y="93629"/>
                  <a:pt x="80254" y="90954"/>
                </a:cubicBezTo>
                <a:cubicBezTo>
                  <a:pt x="79362" y="84712"/>
                  <a:pt x="82037" y="78470"/>
                  <a:pt x="87388" y="74011"/>
                </a:cubicBezTo>
                <a:cubicBezTo>
                  <a:pt x="90063" y="72228"/>
                  <a:pt x="93630" y="70444"/>
                  <a:pt x="97196" y="69553"/>
                </a:cubicBezTo>
                <a:lnTo>
                  <a:pt x="97196" y="58852"/>
                </a:lnTo>
                <a:close/>
                <a:moveTo>
                  <a:pt x="66878" y="0"/>
                </a:moveTo>
                <a:cubicBezTo>
                  <a:pt x="59745" y="0"/>
                  <a:pt x="55286" y="8025"/>
                  <a:pt x="57961" y="14267"/>
                </a:cubicBezTo>
                <a:lnTo>
                  <a:pt x="74904" y="46369"/>
                </a:lnTo>
                <a:cubicBezTo>
                  <a:pt x="1" y="78470"/>
                  <a:pt x="23185" y="189933"/>
                  <a:pt x="104330" y="189933"/>
                </a:cubicBezTo>
                <a:cubicBezTo>
                  <a:pt x="186367" y="189933"/>
                  <a:pt x="209551" y="78470"/>
                  <a:pt x="133756" y="46369"/>
                </a:cubicBezTo>
                <a:lnTo>
                  <a:pt x="150698" y="14267"/>
                </a:lnTo>
                <a:cubicBezTo>
                  <a:pt x="154265" y="8025"/>
                  <a:pt x="149807" y="0"/>
                  <a:pt x="142673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62" name="Google Shape;162;p26"/>
          <p:cNvSpPr/>
          <p:nvPr/>
        </p:nvSpPr>
        <p:spPr>
          <a:xfrm>
            <a:off x="8761985" y="3262794"/>
            <a:ext cx="247261" cy="212329"/>
          </a:xfrm>
          <a:custGeom>
            <a:avLst/>
            <a:gdLst/>
            <a:ahLst/>
            <a:cxnLst/>
            <a:rect l="l" t="t" r="r" b="b"/>
            <a:pathLst>
              <a:path w="220696" h="188373" extrusionOk="0">
                <a:moveTo>
                  <a:pt x="63698" y="48994"/>
                </a:moveTo>
                <a:cubicBezTo>
                  <a:pt x="64378" y="48994"/>
                  <a:pt x="65067" y="49010"/>
                  <a:pt x="65763" y="49044"/>
                </a:cubicBezTo>
                <a:lnTo>
                  <a:pt x="65763" y="88056"/>
                </a:lnTo>
                <a:lnTo>
                  <a:pt x="23407" y="88056"/>
                </a:lnTo>
                <a:cubicBezTo>
                  <a:pt x="27733" y="66426"/>
                  <a:pt x="41502" y="48994"/>
                  <a:pt x="63698" y="48994"/>
                </a:cubicBezTo>
                <a:close/>
                <a:moveTo>
                  <a:pt x="72451" y="151589"/>
                </a:moveTo>
                <a:cubicBezTo>
                  <a:pt x="71336" y="159392"/>
                  <a:pt x="64648" y="166080"/>
                  <a:pt x="55731" y="166080"/>
                </a:cubicBezTo>
                <a:cubicBezTo>
                  <a:pt x="51273" y="166080"/>
                  <a:pt x="47929" y="163850"/>
                  <a:pt x="44585" y="160506"/>
                </a:cubicBezTo>
                <a:cubicBezTo>
                  <a:pt x="42356" y="158277"/>
                  <a:pt x="41241" y="154933"/>
                  <a:pt x="41241" y="151589"/>
                </a:cubicBezTo>
                <a:close/>
                <a:moveTo>
                  <a:pt x="188372" y="151589"/>
                </a:moveTo>
                <a:cubicBezTo>
                  <a:pt x="188372" y="154933"/>
                  <a:pt x="186142" y="159392"/>
                  <a:pt x="182799" y="161621"/>
                </a:cubicBezTo>
                <a:cubicBezTo>
                  <a:pt x="179455" y="164965"/>
                  <a:pt x="176111" y="166080"/>
                  <a:pt x="171652" y="166080"/>
                </a:cubicBezTo>
                <a:cubicBezTo>
                  <a:pt x="167194" y="166080"/>
                  <a:pt x="163850" y="163850"/>
                  <a:pt x="160506" y="160506"/>
                </a:cubicBezTo>
                <a:cubicBezTo>
                  <a:pt x="158277" y="158277"/>
                  <a:pt x="157162" y="154933"/>
                  <a:pt x="157162" y="151589"/>
                </a:cubicBezTo>
                <a:close/>
                <a:moveTo>
                  <a:pt x="80253" y="0"/>
                </a:moveTo>
                <a:cubicBezTo>
                  <a:pt x="74680" y="0"/>
                  <a:pt x="69107" y="4459"/>
                  <a:pt x="70221" y="10032"/>
                </a:cubicBezTo>
                <a:lnTo>
                  <a:pt x="70221" y="27866"/>
                </a:lnTo>
                <a:cubicBezTo>
                  <a:pt x="39012" y="32324"/>
                  <a:pt x="14490" y="54617"/>
                  <a:pt x="5573" y="83597"/>
                </a:cubicBezTo>
                <a:cubicBezTo>
                  <a:pt x="2229" y="85826"/>
                  <a:pt x="0" y="90285"/>
                  <a:pt x="0" y="94743"/>
                </a:cubicBezTo>
                <a:lnTo>
                  <a:pt x="0" y="137099"/>
                </a:lnTo>
                <a:cubicBezTo>
                  <a:pt x="0" y="144902"/>
                  <a:pt x="6688" y="150475"/>
                  <a:pt x="14490" y="150475"/>
                </a:cubicBezTo>
                <a:lnTo>
                  <a:pt x="17834" y="150475"/>
                </a:lnTo>
                <a:cubicBezTo>
                  <a:pt x="18949" y="170538"/>
                  <a:pt x="34553" y="186143"/>
                  <a:pt x="53502" y="188372"/>
                </a:cubicBezTo>
                <a:lnTo>
                  <a:pt x="55731" y="188372"/>
                </a:lnTo>
                <a:cubicBezTo>
                  <a:pt x="75795" y="188372"/>
                  <a:pt x="92514" y="171653"/>
                  <a:pt x="93629" y="151589"/>
                </a:cubicBezTo>
                <a:lnTo>
                  <a:pt x="93629" y="150475"/>
                </a:lnTo>
                <a:lnTo>
                  <a:pt x="133755" y="150475"/>
                </a:lnTo>
                <a:cubicBezTo>
                  <a:pt x="134870" y="170538"/>
                  <a:pt x="150474" y="187257"/>
                  <a:pt x="170538" y="188372"/>
                </a:cubicBezTo>
                <a:lnTo>
                  <a:pt x="172767" y="188372"/>
                </a:lnTo>
                <a:cubicBezTo>
                  <a:pt x="192830" y="188372"/>
                  <a:pt x="209550" y="171653"/>
                  <a:pt x="210664" y="151589"/>
                </a:cubicBezTo>
                <a:cubicBezTo>
                  <a:pt x="210664" y="151589"/>
                  <a:pt x="210664" y="151589"/>
                  <a:pt x="210664" y="150475"/>
                </a:cubicBezTo>
                <a:cubicBezTo>
                  <a:pt x="216237" y="150475"/>
                  <a:pt x="220696" y="146016"/>
                  <a:pt x="220696" y="140443"/>
                </a:cubicBezTo>
                <a:lnTo>
                  <a:pt x="220696" y="10032"/>
                </a:lnTo>
                <a:cubicBezTo>
                  <a:pt x="220696" y="4459"/>
                  <a:pt x="216237" y="0"/>
                  <a:pt x="210664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grpSp>
        <p:nvGrpSpPr>
          <p:cNvPr id="163" name="Google Shape;163;p26"/>
          <p:cNvGrpSpPr/>
          <p:nvPr/>
        </p:nvGrpSpPr>
        <p:grpSpPr>
          <a:xfrm>
            <a:off x="10794337" y="1423452"/>
            <a:ext cx="281221" cy="228611"/>
            <a:chOff x="666750" y="238125"/>
            <a:chExt cx="5372525" cy="4375025"/>
          </a:xfrm>
        </p:grpSpPr>
        <p:sp>
          <p:nvSpPr>
            <p:cNvPr id="164" name="Google Shape;164;p26"/>
            <p:cNvSpPr/>
            <p:nvPr/>
          </p:nvSpPr>
          <p:spPr>
            <a:xfrm>
              <a:off x="1446975" y="238125"/>
              <a:ext cx="1761150" cy="2140100"/>
            </a:xfrm>
            <a:custGeom>
              <a:avLst/>
              <a:gdLst/>
              <a:ahLst/>
              <a:cxnLst/>
              <a:rect l="l" t="t" r="r" b="b"/>
              <a:pathLst>
                <a:path w="70446" h="85604" extrusionOk="0">
                  <a:moveTo>
                    <a:pt x="35669" y="0"/>
                  </a:moveTo>
                  <a:cubicBezTo>
                    <a:pt x="6242" y="0"/>
                    <a:pt x="1" y="19617"/>
                    <a:pt x="1" y="42802"/>
                  </a:cubicBezTo>
                  <a:cubicBezTo>
                    <a:pt x="1" y="66878"/>
                    <a:pt x="16051" y="85603"/>
                    <a:pt x="35669" y="85603"/>
                  </a:cubicBezTo>
                  <a:cubicBezTo>
                    <a:pt x="55286" y="85603"/>
                    <a:pt x="70445" y="66878"/>
                    <a:pt x="70445" y="42802"/>
                  </a:cubicBezTo>
                  <a:cubicBezTo>
                    <a:pt x="70445" y="18726"/>
                    <a:pt x="65095" y="0"/>
                    <a:pt x="35669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666750" y="400555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666750" y="2467375"/>
              <a:ext cx="3343900" cy="2145775"/>
            </a:xfrm>
            <a:custGeom>
              <a:avLst/>
              <a:gdLst/>
              <a:ahLst/>
              <a:cxnLst/>
              <a:rect l="l" t="t" r="r" b="b"/>
              <a:pathLst>
                <a:path w="133756" h="85831" extrusionOk="0">
                  <a:moveTo>
                    <a:pt x="47260" y="0"/>
                  </a:moveTo>
                  <a:cubicBezTo>
                    <a:pt x="6242" y="7134"/>
                    <a:pt x="892" y="18726"/>
                    <a:pt x="0" y="58853"/>
                  </a:cubicBezTo>
                  <a:cubicBezTo>
                    <a:pt x="0" y="59744"/>
                    <a:pt x="0" y="60636"/>
                    <a:pt x="0" y="61528"/>
                  </a:cubicBezTo>
                  <a:lnTo>
                    <a:pt x="0" y="65986"/>
                  </a:lnTo>
                  <a:cubicBezTo>
                    <a:pt x="0" y="65986"/>
                    <a:pt x="10700" y="85604"/>
                    <a:pt x="66878" y="85604"/>
                  </a:cubicBezTo>
                  <a:cubicBezTo>
                    <a:pt x="69326" y="85757"/>
                    <a:pt x="71747" y="85831"/>
                    <a:pt x="74147" y="85831"/>
                  </a:cubicBezTo>
                  <a:cubicBezTo>
                    <a:pt x="85735" y="85831"/>
                    <a:pt x="96815" y="84100"/>
                    <a:pt x="107896" y="81145"/>
                  </a:cubicBezTo>
                  <a:cubicBezTo>
                    <a:pt x="129297" y="75795"/>
                    <a:pt x="133755" y="65986"/>
                    <a:pt x="133755" y="65986"/>
                  </a:cubicBezTo>
                  <a:lnTo>
                    <a:pt x="133755" y="63311"/>
                  </a:lnTo>
                  <a:cubicBezTo>
                    <a:pt x="133755" y="62419"/>
                    <a:pt x="133755" y="61528"/>
                    <a:pt x="132864" y="60636"/>
                  </a:cubicBezTo>
                  <a:cubicBezTo>
                    <a:pt x="132864" y="34777"/>
                    <a:pt x="130189" y="19618"/>
                    <a:pt x="118596" y="11592"/>
                  </a:cubicBezTo>
                  <a:cubicBezTo>
                    <a:pt x="108788" y="5350"/>
                    <a:pt x="97196" y="892"/>
                    <a:pt x="85603" y="0"/>
                  </a:cubicBezTo>
                  <a:cubicBezTo>
                    <a:pt x="81711" y="4671"/>
                    <a:pt x="75780" y="7303"/>
                    <a:pt x="69590" y="7303"/>
                  </a:cubicBezTo>
                  <a:cubicBezTo>
                    <a:pt x="68690" y="7303"/>
                    <a:pt x="67784" y="7247"/>
                    <a:pt x="66878" y="7134"/>
                  </a:cubicBezTo>
                  <a:cubicBezTo>
                    <a:pt x="65972" y="7247"/>
                    <a:pt x="65065" y="7303"/>
                    <a:pt x="64163" y="7303"/>
                  </a:cubicBezTo>
                  <a:cubicBezTo>
                    <a:pt x="57961" y="7303"/>
                    <a:pt x="51931" y="4671"/>
                    <a:pt x="47260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720825" y="550200"/>
              <a:ext cx="1649675" cy="1894900"/>
            </a:xfrm>
            <a:custGeom>
              <a:avLst/>
              <a:gdLst/>
              <a:ahLst/>
              <a:cxnLst/>
              <a:rect l="l" t="t" r="r" b="b"/>
              <a:pathLst>
                <a:path w="65987" h="75796" extrusionOk="0">
                  <a:moveTo>
                    <a:pt x="32993" y="1"/>
                  </a:moveTo>
                  <a:cubicBezTo>
                    <a:pt x="6242" y="1"/>
                    <a:pt x="1784" y="16943"/>
                    <a:pt x="1784" y="38344"/>
                  </a:cubicBezTo>
                  <a:cubicBezTo>
                    <a:pt x="0" y="57070"/>
                    <a:pt x="14267" y="74012"/>
                    <a:pt x="32993" y="75796"/>
                  </a:cubicBezTo>
                  <a:cubicBezTo>
                    <a:pt x="52611" y="74012"/>
                    <a:pt x="65986" y="57070"/>
                    <a:pt x="64203" y="38344"/>
                  </a:cubicBezTo>
                  <a:cubicBezTo>
                    <a:pt x="64203" y="16943"/>
                    <a:pt x="59744" y="1"/>
                    <a:pt x="32993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650775" y="407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3943750" y="2511950"/>
              <a:ext cx="2095525" cy="1917175"/>
            </a:xfrm>
            <a:custGeom>
              <a:avLst/>
              <a:gdLst/>
              <a:ahLst/>
              <a:cxnLst/>
              <a:rect l="l" t="t" r="r" b="b"/>
              <a:pathLst>
                <a:path w="83821" h="76687" extrusionOk="0">
                  <a:moveTo>
                    <a:pt x="7134" y="1"/>
                  </a:moveTo>
                  <a:cubicBezTo>
                    <a:pt x="4459" y="1"/>
                    <a:pt x="1784" y="1784"/>
                    <a:pt x="0" y="1784"/>
                  </a:cubicBezTo>
                  <a:cubicBezTo>
                    <a:pt x="19618" y="24077"/>
                    <a:pt x="11592" y="70445"/>
                    <a:pt x="9809" y="75795"/>
                  </a:cubicBezTo>
                  <a:cubicBezTo>
                    <a:pt x="9809" y="75795"/>
                    <a:pt x="17834" y="76687"/>
                    <a:pt x="24076" y="76687"/>
                  </a:cubicBezTo>
                  <a:cubicBezTo>
                    <a:pt x="74903" y="76687"/>
                    <a:pt x="83820" y="59745"/>
                    <a:pt x="83820" y="59745"/>
                  </a:cubicBezTo>
                  <a:lnTo>
                    <a:pt x="83820" y="56178"/>
                  </a:lnTo>
                  <a:cubicBezTo>
                    <a:pt x="83820" y="56178"/>
                    <a:pt x="82929" y="56178"/>
                    <a:pt x="82929" y="54394"/>
                  </a:cubicBezTo>
                  <a:cubicBezTo>
                    <a:pt x="82929" y="17835"/>
                    <a:pt x="77578" y="7134"/>
                    <a:pt x="41019" y="1"/>
                  </a:cubicBezTo>
                  <a:cubicBezTo>
                    <a:pt x="36560" y="4459"/>
                    <a:pt x="30318" y="7134"/>
                    <a:pt x="24076" y="7134"/>
                  </a:cubicBezTo>
                  <a:cubicBezTo>
                    <a:pt x="17834" y="7134"/>
                    <a:pt x="11592" y="4459"/>
                    <a:pt x="7134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41470" tIns="41470" rIns="41470" bIns="41470" anchor="ctr" anchorCtr="0">
              <a:noAutofit/>
            </a:bodyPr>
            <a:lstStyle/>
            <a:p>
              <a:endParaRPr sz="816"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8852663" y="1412971"/>
            <a:ext cx="228570" cy="228626"/>
          </a:xfrm>
          <a:custGeom>
            <a:avLst/>
            <a:gdLst/>
            <a:ahLst/>
            <a:cxnLst/>
            <a:rect l="l" t="t" r="r" b="b"/>
            <a:pathLst>
              <a:path w="184583" h="169424" extrusionOk="0">
                <a:moveTo>
                  <a:pt x="50827" y="0"/>
                </a:moveTo>
                <a:cubicBezTo>
                  <a:pt x="22293" y="0"/>
                  <a:pt x="0" y="22293"/>
                  <a:pt x="0" y="50827"/>
                </a:cubicBezTo>
                <a:cubicBezTo>
                  <a:pt x="0" y="85603"/>
                  <a:pt x="31210" y="114138"/>
                  <a:pt x="79361" y="156940"/>
                </a:cubicBezTo>
                <a:lnTo>
                  <a:pt x="91845" y="169423"/>
                </a:lnTo>
                <a:lnTo>
                  <a:pt x="105221" y="156940"/>
                </a:lnTo>
                <a:cubicBezTo>
                  <a:pt x="153373" y="114138"/>
                  <a:pt x="184582" y="85603"/>
                  <a:pt x="184582" y="50827"/>
                </a:cubicBezTo>
                <a:cubicBezTo>
                  <a:pt x="184582" y="22293"/>
                  <a:pt x="162290" y="0"/>
                  <a:pt x="133755" y="0"/>
                </a:cubicBezTo>
                <a:cubicBezTo>
                  <a:pt x="117705" y="0"/>
                  <a:pt x="102546" y="7134"/>
                  <a:pt x="91845" y="19617"/>
                </a:cubicBezTo>
                <a:cubicBezTo>
                  <a:pt x="82037" y="7134"/>
                  <a:pt x="66878" y="0"/>
                  <a:pt x="50827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171" name="Google Shape;171;p26"/>
          <p:cNvSpPr/>
          <p:nvPr/>
        </p:nvSpPr>
        <p:spPr>
          <a:xfrm>
            <a:off x="6655109" y="1415267"/>
            <a:ext cx="279205" cy="244969"/>
          </a:xfrm>
          <a:custGeom>
            <a:avLst/>
            <a:gdLst/>
            <a:ahLst/>
            <a:cxnLst/>
            <a:rect l="l" t="t" r="r" b="b"/>
            <a:pathLst>
              <a:path w="231843" h="203032" extrusionOk="0">
                <a:moveTo>
                  <a:pt x="161621" y="19118"/>
                </a:moveTo>
                <a:cubicBezTo>
                  <a:pt x="168308" y="19118"/>
                  <a:pt x="174996" y="25805"/>
                  <a:pt x="174996" y="33608"/>
                </a:cubicBezTo>
                <a:cubicBezTo>
                  <a:pt x="174996" y="36952"/>
                  <a:pt x="173882" y="41410"/>
                  <a:pt x="170538" y="43639"/>
                </a:cubicBezTo>
                <a:cubicBezTo>
                  <a:pt x="168308" y="46983"/>
                  <a:pt x="163850" y="48098"/>
                  <a:pt x="160506" y="48098"/>
                </a:cubicBezTo>
                <a:lnTo>
                  <a:pt x="131526" y="48098"/>
                </a:lnTo>
                <a:lnTo>
                  <a:pt x="150474" y="24691"/>
                </a:lnTo>
                <a:cubicBezTo>
                  <a:pt x="152704" y="21347"/>
                  <a:pt x="157162" y="19118"/>
                  <a:pt x="161621" y="19118"/>
                </a:cubicBezTo>
                <a:close/>
                <a:moveTo>
                  <a:pt x="72451" y="20232"/>
                </a:moveTo>
                <a:cubicBezTo>
                  <a:pt x="75795" y="20232"/>
                  <a:pt x="80253" y="21347"/>
                  <a:pt x="82482" y="24691"/>
                </a:cubicBezTo>
                <a:lnTo>
                  <a:pt x="101431" y="49213"/>
                </a:lnTo>
                <a:lnTo>
                  <a:pt x="71336" y="49213"/>
                </a:lnTo>
                <a:cubicBezTo>
                  <a:pt x="63534" y="48098"/>
                  <a:pt x="57961" y="42525"/>
                  <a:pt x="57961" y="34722"/>
                </a:cubicBezTo>
                <a:cubicBezTo>
                  <a:pt x="57961" y="31379"/>
                  <a:pt x="59075" y="26920"/>
                  <a:pt x="61304" y="24691"/>
                </a:cubicBezTo>
                <a:cubicBezTo>
                  <a:pt x="64648" y="21347"/>
                  <a:pt x="67992" y="20232"/>
                  <a:pt x="72451" y="20232"/>
                </a:cubicBezTo>
                <a:close/>
                <a:moveTo>
                  <a:pt x="140443" y="68161"/>
                </a:moveTo>
                <a:lnTo>
                  <a:pt x="141557" y="97142"/>
                </a:lnTo>
                <a:lnTo>
                  <a:pt x="141557" y="176280"/>
                </a:lnTo>
                <a:cubicBezTo>
                  <a:pt x="141557" y="178509"/>
                  <a:pt x="140443" y="180739"/>
                  <a:pt x="138214" y="181853"/>
                </a:cubicBezTo>
                <a:cubicBezTo>
                  <a:pt x="135984" y="184083"/>
                  <a:pt x="133755" y="184083"/>
                  <a:pt x="131526" y="184083"/>
                </a:cubicBezTo>
                <a:lnTo>
                  <a:pt x="101431" y="184083"/>
                </a:lnTo>
                <a:cubicBezTo>
                  <a:pt x="99202" y="184083"/>
                  <a:pt x="96972" y="184083"/>
                  <a:pt x="94743" y="181853"/>
                </a:cubicBezTo>
                <a:cubicBezTo>
                  <a:pt x="92514" y="180739"/>
                  <a:pt x="91399" y="178509"/>
                  <a:pt x="92514" y="176280"/>
                </a:cubicBezTo>
                <a:lnTo>
                  <a:pt x="92514" y="68161"/>
                </a:lnTo>
                <a:close/>
                <a:moveTo>
                  <a:pt x="74373" y="1"/>
                </a:moveTo>
                <a:cubicBezTo>
                  <a:pt x="73363" y="1"/>
                  <a:pt x="72349" y="56"/>
                  <a:pt x="71336" y="169"/>
                </a:cubicBezTo>
                <a:cubicBezTo>
                  <a:pt x="62419" y="169"/>
                  <a:pt x="53502" y="3513"/>
                  <a:pt x="47929" y="10201"/>
                </a:cubicBezTo>
                <a:cubicBezTo>
                  <a:pt x="41241" y="15774"/>
                  <a:pt x="37897" y="24691"/>
                  <a:pt x="37897" y="33608"/>
                </a:cubicBezTo>
                <a:cubicBezTo>
                  <a:pt x="36783" y="43639"/>
                  <a:pt x="41241" y="51442"/>
                  <a:pt x="47929" y="58130"/>
                </a:cubicBezTo>
                <a:cubicBezTo>
                  <a:pt x="53502" y="64817"/>
                  <a:pt x="62419" y="68161"/>
                  <a:pt x="71336" y="68161"/>
                </a:cubicBezTo>
                <a:lnTo>
                  <a:pt x="4459" y="68161"/>
                </a:lnTo>
                <a:cubicBezTo>
                  <a:pt x="3344" y="68161"/>
                  <a:pt x="2229" y="69276"/>
                  <a:pt x="1115" y="70391"/>
                </a:cubicBezTo>
                <a:cubicBezTo>
                  <a:pt x="0" y="70391"/>
                  <a:pt x="0" y="71505"/>
                  <a:pt x="0" y="73734"/>
                </a:cubicBezTo>
                <a:lnTo>
                  <a:pt x="0" y="121663"/>
                </a:lnTo>
                <a:cubicBezTo>
                  <a:pt x="0" y="122778"/>
                  <a:pt x="0" y="123893"/>
                  <a:pt x="1115" y="125007"/>
                </a:cubicBezTo>
                <a:cubicBezTo>
                  <a:pt x="2229" y="125007"/>
                  <a:pt x="3344" y="126122"/>
                  <a:pt x="4459" y="126122"/>
                </a:cubicBezTo>
                <a:lnTo>
                  <a:pt x="18949" y="126122"/>
                </a:lnTo>
                <a:lnTo>
                  <a:pt x="18949" y="188541"/>
                </a:lnTo>
                <a:cubicBezTo>
                  <a:pt x="18949" y="196343"/>
                  <a:pt x="24522" y="203031"/>
                  <a:pt x="32324" y="203031"/>
                </a:cubicBezTo>
                <a:lnTo>
                  <a:pt x="198403" y="203031"/>
                </a:lnTo>
                <a:cubicBezTo>
                  <a:pt x="202862" y="203031"/>
                  <a:pt x="206206" y="200802"/>
                  <a:pt x="208435" y="198573"/>
                </a:cubicBezTo>
                <a:cubicBezTo>
                  <a:pt x="211779" y="195229"/>
                  <a:pt x="212893" y="191885"/>
                  <a:pt x="212893" y="187426"/>
                </a:cubicBezTo>
                <a:lnTo>
                  <a:pt x="212893" y="126122"/>
                </a:lnTo>
                <a:lnTo>
                  <a:pt x="227384" y="126122"/>
                </a:lnTo>
                <a:cubicBezTo>
                  <a:pt x="228498" y="126122"/>
                  <a:pt x="229613" y="125007"/>
                  <a:pt x="230727" y="123893"/>
                </a:cubicBezTo>
                <a:cubicBezTo>
                  <a:pt x="231842" y="122778"/>
                  <a:pt x="231842" y="121663"/>
                  <a:pt x="231842" y="120549"/>
                </a:cubicBezTo>
                <a:lnTo>
                  <a:pt x="231842" y="72620"/>
                </a:lnTo>
                <a:cubicBezTo>
                  <a:pt x="231842" y="71505"/>
                  <a:pt x="231842" y="70391"/>
                  <a:pt x="230727" y="70391"/>
                </a:cubicBezTo>
                <a:cubicBezTo>
                  <a:pt x="230727" y="69276"/>
                  <a:pt x="228498" y="68161"/>
                  <a:pt x="227384" y="68161"/>
                </a:cubicBezTo>
                <a:lnTo>
                  <a:pt x="161621" y="68161"/>
                </a:lnTo>
                <a:cubicBezTo>
                  <a:pt x="170538" y="68161"/>
                  <a:pt x="178340" y="64817"/>
                  <a:pt x="185028" y="59244"/>
                </a:cubicBezTo>
                <a:cubicBezTo>
                  <a:pt x="191716" y="52557"/>
                  <a:pt x="195059" y="43639"/>
                  <a:pt x="195059" y="33608"/>
                </a:cubicBezTo>
                <a:cubicBezTo>
                  <a:pt x="195059" y="24691"/>
                  <a:pt x="191716" y="16888"/>
                  <a:pt x="185028" y="10201"/>
                </a:cubicBezTo>
                <a:cubicBezTo>
                  <a:pt x="178340" y="3513"/>
                  <a:pt x="170538" y="169"/>
                  <a:pt x="161621" y="169"/>
                </a:cubicBezTo>
                <a:cubicBezTo>
                  <a:pt x="151589" y="169"/>
                  <a:pt x="141557" y="4628"/>
                  <a:pt x="135984" y="12430"/>
                </a:cubicBezTo>
                <a:lnTo>
                  <a:pt x="115921" y="36952"/>
                </a:lnTo>
                <a:lnTo>
                  <a:pt x="98087" y="12430"/>
                </a:lnTo>
                <a:cubicBezTo>
                  <a:pt x="92075" y="4414"/>
                  <a:pt x="83360" y="1"/>
                  <a:pt x="74373" y="1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41470" tIns="41470" rIns="41470" bIns="41470" anchor="ctr" anchorCtr="0">
            <a:noAutofit/>
          </a:bodyPr>
          <a:lstStyle/>
          <a:p>
            <a:endParaRPr sz="81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4CB1E-C5C9-280C-2281-6CBC2A66A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6756" y="2080888"/>
            <a:ext cx="1810656" cy="2608808"/>
          </a:xfrm>
        </p:spPr>
        <p:txBody>
          <a:bodyPr/>
          <a:lstStyle/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Internal Management</a:t>
            </a:r>
          </a:p>
          <a:p>
            <a:pPr marL="394747" indent="-342900">
              <a:lnSpc>
                <a:spcPct val="100000"/>
              </a:lnSpc>
              <a:buFont typeface="+mj-lt"/>
              <a:buAutoNum type="alphaLcPeriod"/>
            </a:pPr>
            <a:endParaRPr lang="en-US" sz="1400" dirty="0"/>
          </a:p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Marketing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736E761-6395-BD07-13A4-2B002780DF3E}"/>
              </a:ext>
            </a:extLst>
          </p:cNvPr>
          <p:cNvSpPr txBox="1">
            <a:spLocks/>
          </p:cNvSpPr>
          <p:nvPr/>
        </p:nvSpPr>
        <p:spPr>
          <a:xfrm>
            <a:off x="3223623" y="1860322"/>
            <a:ext cx="1810656" cy="11381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Patients</a:t>
            </a:r>
          </a:p>
          <a:p>
            <a:pPr marL="51847" indent="0">
              <a:lnSpc>
                <a:spcPct val="100000"/>
              </a:lnSpc>
              <a:buNone/>
            </a:pPr>
            <a:r>
              <a:rPr lang="en-US" sz="1600" dirty="0"/>
              <a:t>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9651EEA-B649-87BF-D718-26C5F6396684}"/>
              </a:ext>
            </a:extLst>
          </p:cNvPr>
          <p:cNvSpPr txBox="1">
            <a:spLocks/>
          </p:cNvSpPr>
          <p:nvPr/>
        </p:nvSpPr>
        <p:spPr>
          <a:xfrm>
            <a:off x="3198456" y="3683547"/>
            <a:ext cx="1978803" cy="13031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Technology</a:t>
            </a:r>
            <a:endParaRPr lang="en-US" sz="1400" dirty="0"/>
          </a:p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Personnel</a:t>
            </a:r>
          </a:p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Internal integration capacity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B01A74-7D84-011F-5F32-8FE2D8E0BC4F}"/>
              </a:ext>
            </a:extLst>
          </p:cNvPr>
          <p:cNvSpPr txBox="1">
            <a:spLocks/>
          </p:cNvSpPr>
          <p:nvPr/>
        </p:nvSpPr>
        <p:spPr>
          <a:xfrm>
            <a:off x="5174702" y="2231881"/>
            <a:ext cx="2458887" cy="260880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/>
              <a:t>Blockbuster drug offering</a:t>
            </a:r>
            <a:endParaRPr lang="en-US" sz="1400" dirty="0"/>
          </a:p>
          <a:p>
            <a:pPr marL="509047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/>
              <a:t>Broad range of product</a:t>
            </a:r>
          </a:p>
          <a:p>
            <a:pPr marL="509047" indent="-457200" algn="l">
              <a:lnSpc>
                <a:spcPct val="150000"/>
              </a:lnSpc>
              <a:buFont typeface="+mj-lt"/>
              <a:buAutoNum type="alphaLcPeriod"/>
            </a:pPr>
            <a:r>
              <a:rPr lang="en-US" sz="1600" dirty="0"/>
              <a:t>local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74CE605-B46A-2BAD-70EE-F65E659409CF}"/>
              </a:ext>
            </a:extLst>
          </p:cNvPr>
          <p:cNvSpPr txBox="1">
            <a:spLocks/>
          </p:cNvSpPr>
          <p:nvPr/>
        </p:nvSpPr>
        <p:spPr>
          <a:xfrm>
            <a:off x="7440128" y="2012074"/>
            <a:ext cx="1810656" cy="111322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Supplier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AA728E6-609F-9D5B-FD8D-07C997D566A7}"/>
              </a:ext>
            </a:extLst>
          </p:cNvPr>
          <p:cNvSpPr txBox="1">
            <a:spLocks/>
          </p:cNvSpPr>
          <p:nvPr/>
        </p:nvSpPr>
        <p:spPr>
          <a:xfrm>
            <a:off x="7325724" y="3775440"/>
            <a:ext cx="2366226" cy="111322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Distribution network</a:t>
            </a:r>
          </a:p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Sales staff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8E682CD-9DB1-672A-BDC3-6EB8F4F19583}"/>
              </a:ext>
            </a:extLst>
          </p:cNvPr>
          <p:cNvSpPr txBox="1">
            <a:spLocks/>
          </p:cNvSpPr>
          <p:nvPr/>
        </p:nvSpPr>
        <p:spPr>
          <a:xfrm>
            <a:off x="9224570" y="2077227"/>
            <a:ext cx="2153057" cy="215838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/>
              <a:t>24/7 customer service assistance</a:t>
            </a:r>
          </a:p>
          <a:p>
            <a:pPr marL="509047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/>
              <a:t>Relation building through CRM</a:t>
            </a:r>
          </a:p>
          <a:p>
            <a:pPr marL="509047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/>
              <a:t>Sales staff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2A5D29B-BA60-7E63-9751-8B38D96A2C49}"/>
              </a:ext>
            </a:extLst>
          </p:cNvPr>
          <p:cNvSpPr txBox="1">
            <a:spLocks/>
          </p:cNvSpPr>
          <p:nvPr/>
        </p:nvSpPr>
        <p:spPr>
          <a:xfrm>
            <a:off x="1308713" y="5426887"/>
            <a:ext cx="4898279" cy="89625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Internal management expenses including marketing </a:t>
            </a:r>
          </a:p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Taxes ,General administration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8042397-24D7-4160-6653-2F413A5105E2}"/>
              </a:ext>
            </a:extLst>
          </p:cNvPr>
          <p:cNvSpPr txBox="1">
            <a:spLocks/>
          </p:cNvSpPr>
          <p:nvPr/>
        </p:nvSpPr>
        <p:spPr>
          <a:xfrm>
            <a:off x="6499910" y="5403424"/>
            <a:ext cx="4898279" cy="89625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07386" lvl="0" indent="-15553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772" lvl="1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158" lvl="2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9544" lvl="3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6930" lvl="4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4316" lvl="5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51701" lvl="6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9087" lvl="7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6473" lvl="8" indent="-144018" algn="l" defTabSz="914400" rtl="0" eaLnBrk="1" latinLnBrk="0" hangingPunct="1">
              <a:lnSpc>
                <a:spcPct val="90000"/>
              </a:lnSpc>
              <a:spcBef>
                <a:spcPts val="726"/>
              </a:spcBef>
              <a:spcAft>
                <a:spcPts val="726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47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Sales of products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66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bayan abu alroos</dc:creator>
  <cp:lastModifiedBy>bayan abu alroos</cp:lastModifiedBy>
  <cp:revision>1</cp:revision>
  <dcterms:created xsi:type="dcterms:W3CDTF">2022-10-23T07:23:38Z</dcterms:created>
  <dcterms:modified xsi:type="dcterms:W3CDTF">2022-10-23T09:18:09Z</dcterms:modified>
</cp:coreProperties>
</file>