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537"/>
    <a:srgbClr val="BB7733"/>
    <a:srgbClr val="E0664E"/>
    <a:srgbClr val="680E17"/>
    <a:srgbClr val="37287B"/>
    <a:srgbClr val="5146AF"/>
    <a:srgbClr val="DA5431"/>
    <a:srgbClr val="1A1A1A"/>
    <a:srgbClr val="FFD41D"/>
    <a:srgbClr val="FFE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-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986" y="484195"/>
            <a:ext cx="8272947" cy="88639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986" y="1370594"/>
            <a:ext cx="8272947" cy="88083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297565"/>
            <a:ext cx="8246070" cy="89984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197405"/>
            <a:ext cx="8246070" cy="3569858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348" y="460824"/>
            <a:ext cx="6410827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8" y="1323749"/>
            <a:ext cx="6393606" cy="334411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7859"/>
            <a:ext cx="8076896" cy="90286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5018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2258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5018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2258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Contracts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502815"/>
            <a:ext cx="8246070" cy="2901395"/>
          </a:xfrm>
        </p:spPr>
        <p:txBody>
          <a:bodyPr/>
          <a:lstStyle/>
          <a:p>
            <a:pPr algn="l"/>
            <a:r>
              <a:rPr lang="en-US" dirty="0"/>
              <a:t>Mrs. Bayan Abu Alroos   - Scrum Master</a:t>
            </a:r>
          </a:p>
          <a:p>
            <a:pPr algn="l"/>
            <a:r>
              <a:rPr lang="en-US" dirty="0"/>
              <a:t>Mr. AlQassem   -  Product Owner</a:t>
            </a:r>
          </a:p>
          <a:p>
            <a:pPr algn="l"/>
            <a:r>
              <a:rPr lang="en-US" dirty="0"/>
              <a:t>Mrs. Hala Aldabbas -  Full Stack Developer</a:t>
            </a:r>
          </a:p>
          <a:p>
            <a:pPr algn="l"/>
            <a:r>
              <a:rPr lang="en-US" dirty="0"/>
              <a:t>Mrs. Nancy Gogazeh -  Full Stack Developer</a:t>
            </a:r>
          </a:p>
          <a:p>
            <a:pPr algn="l"/>
            <a:r>
              <a:rPr lang="en-US" dirty="0"/>
              <a:t>Mr. Abdulla Nsour -  Full Stack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3</a:t>
            </a:r>
          </a:p>
          <a:p>
            <a:r>
              <a:rPr lang="en-US" dirty="0"/>
              <a:t>HTML 5</a:t>
            </a:r>
          </a:p>
          <a:p>
            <a:r>
              <a:rPr lang="en-US" dirty="0"/>
              <a:t>Bootstrap 5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1B92-1020-8D9C-2192-051794E6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02815"/>
            <a:ext cx="8229600" cy="85725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652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On-screen Show (16:9)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Contracts Management System</vt:lpstr>
      <vt:lpstr>Team</vt:lpstr>
      <vt:lpstr>Technology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2022-11-18T18:37:54Z</dcterms:modified>
</cp:coreProperties>
</file>