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חניון חכם - פרויקט גמר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שם המגישה: ביאן עיסה</a:t>
            </a:r>
          </a:p>
          <a:p>
            <a:r>
              <a:t>תעודת זהות: 212624209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מה</a:t>
            </a:r>
            <a:r>
              <a:rPr dirty="0"/>
              <a:t> </a:t>
            </a:r>
            <a:r>
              <a:rPr dirty="0" err="1" smtClean="0"/>
              <a:t>עשינו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David"/>
              </a:rPr>
              <a:t>• פיתחנו מערכת לניהול חניון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שמרנו נתונים בזיכרון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תכננו ממשק משתמש בסיסי ב-Java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יודעת</a:t>
            </a:r>
            <a:r>
              <a:rPr dirty="0"/>
              <a:t> </a:t>
            </a:r>
            <a:r>
              <a:rPr dirty="0" err="1" smtClean="0"/>
              <a:t>לעשות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David"/>
              </a:rPr>
              <a:t>• הכנסת רכב לפי מספר רישוי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הוצאת רכב וחישוב תשלום לפי זמן שהיה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הצגת מצב נוכחי של החניון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הפקת דוחות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שכפול רכבים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מבנה התוכנית (מחלקות)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David"/>
              </a:rPr>
              <a:t>• Vehicle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ParkingLot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ParkingManager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VehicleFactory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ReportBuilder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בשימוש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David"/>
              </a:rPr>
              <a:t>• Factory – ליצירת רכבים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Prototype – שכפול רכב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Builder – בניית דוח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• Facade – ניהול כולל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סיכום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David"/>
              </a:rPr>
              <a:t>המערכת מיישמת עקרונות תכנות מונחה עצמים.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עשינו שימוש בתבניות עיצוב.</a:t>
            </a:r>
          </a:p>
          <a:p>
            <a:r>
              <a:rPr sz="2000">
                <a:solidFill>
                  <a:srgbClr val="000000"/>
                </a:solidFill>
                <a:latin typeface="David"/>
              </a:rPr>
              <a:t>המערכת פשוטה, מודולרית ונוחה להרחבה.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‫הצגה על המסך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David</vt:lpstr>
      <vt:lpstr>Office Theme</vt:lpstr>
      <vt:lpstr>חניון חכם - פרויקט גמר</vt:lpstr>
      <vt:lpstr>מה עשינו</vt:lpstr>
      <vt:lpstr>מה המערכת יודעת לעשות</vt:lpstr>
      <vt:lpstr>מבנה התוכנית (מחלקות)</vt:lpstr>
      <vt:lpstr>Design Patterns בשימוש</vt:lpstr>
      <vt:lpstr>סיכום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חניון חכם - פרויקט גמר</dc:title>
  <dc:subject/>
  <dc:creator/>
  <cp:keywords/>
  <dc:description>generated using python-pptx</dc:description>
  <cp:lastModifiedBy>win 10</cp:lastModifiedBy>
  <cp:revision>2</cp:revision>
  <dcterms:created xsi:type="dcterms:W3CDTF">2013-01-27T09:14:16Z</dcterms:created>
  <dcterms:modified xsi:type="dcterms:W3CDTF">2025-07-27T06:41:01Z</dcterms:modified>
  <cp:category/>
</cp:coreProperties>
</file>