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C67F-314B-4847-ABC1-B1F0C79E38F5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CBC-B889-4D85-B4F2-A3B1B22F6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3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C67F-314B-4847-ABC1-B1F0C79E38F5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CBC-B889-4D85-B4F2-A3B1B22F6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70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C67F-314B-4847-ABC1-B1F0C79E38F5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CBC-B889-4D85-B4F2-A3B1B22F6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09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C67F-314B-4847-ABC1-B1F0C79E38F5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CBC-B889-4D85-B4F2-A3B1B22F6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9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C67F-314B-4847-ABC1-B1F0C79E38F5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CBC-B889-4D85-B4F2-A3B1B22F6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82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C67F-314B-4847-ABC1-B1F0C79E38F5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CBC-B889-4D85-B4F2-A3B1B22F6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2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C67F-314B-4847-ABC1-B1F0C79E38F5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CBC-B889-4D85-B4F2-A3B1B22F6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4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C67F-314B-4847-ABC1-B1F0C79E38F5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CBC-B889-4D85-B4F2-A3B1B22F6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1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C67F-314B-4847-ABC1-B1F0C79E38F5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CBC-B889-4D85-B4F2-A3B1B22F6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3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C67F-314B-4847-ABC1-B1F0C79E38F5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CBC-B889-4D85-B4F2-A3B1B22F6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7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C67F-314B-4847-ABC1-B1F0C79E38F5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CBC-B889-4D85-B4F2-A3B1B22F6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77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C67F-314B-4847-ABC1-B1F0C79E38F5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68CBC-B889-4D85-B4F2-A3B1B22F6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1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8034" y="324440"/>
            <a:ext cx="158417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828034" y="324440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2972050" y="684480"/>
            <a:ext cx="129614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00042" y="419461"/>
            <a:ext cx="144016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045450" y="154857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045450" y="2018681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477498" y="154857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25463" y="154857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485882" y="2018681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926855" y="2018681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972050" y="255668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628506" y="255668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3323706" y="2412672"/>
            <a:ext cx="65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70399" y="1404560"/>
            <a:ext cx="65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72250" y="324440"/>
            <a:ext cx="158417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772250" y="350838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988274" y="684480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780362" y="2124640"/>
            <a:ext cx="36004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988274" y="2124640"/>
            <a:ext cx="36004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4988274" y="1476568"/>
            <a:ext cx="115212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601417" y="3131402"/>
            <a:ext cx="158417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3598627" y="3131402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817441" y="3458007"/>
            <a:ext cx="1152128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817441" y="3754423"/>
            <a:ext cx="1152128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817441" y="4050839"/>
            <a:ext cx="1152128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817441" y="4347255"/>
            <a:ext cx="1152128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3817441" y="4643671"/>
            <a:ext cx="1152128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177481" y="4970175"/>
            <a:ext cx="36004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6716466" y="324440"/>
            <a:ext cx="158417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716466" y="324440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788474" y="684480"/>
            <a:ext cx="14401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788474" y="1116528"/>
            <a:ext cx="14401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6788474" y="1548576"/>
            <a:ext cx="14401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7328534" y="2084519"/>
            <a:ext cx="36004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348314" y="3123119"/>
            <a:ext cx="158417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5348314" y="3134622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492330" y="3530015"/>
            <a:ext cx="1296144" cy="52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780362" y="4419263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5" idx="2"/>
          </p:cNvCxnSpPr>
          <p:nvPr/>
        </p:nvCxnSpPr>
        <p:spPr>
          <a:xfrm flipH="1">
            <a:off x="4537521" y="2340664"/>
            <a:ext cx="630773" cy="782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5" idx="2"/>
          </p:cNvCxnSpPr>
          <p:nvPr/>
        </p:nvCxnSpPr>
        <p:spPr>
          <a:xfrm>
            <a:off x="5168294" y="2340664"/>
            <a:ext cx="612068" cy="782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4" idx="3"/>
          </p:cNvCxnSpPr>
          <p:nvPr/>
        </p:nvCxnSpPr>
        <p:spPr>
          <a:xfrm>
            <a:off x="6140402" y="223265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</p:cNvCxnSpPr>
          <p:nvPr/>
        </p:nvCxnSpPr>
        <p:spPr>
          <a:xfrm flipV="1">
            <a:off x="4276578" y="1116528"/>
            <a:ext cx="495672" cy="162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27584" y="325402"/>
            <a:ext cx="158417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812559" y="350838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971600" y="694921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971600" y="1124744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460631" y="1143737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1475656" y="700949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1973760" y="685243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/>
          <p:cNvCxnSpPr>
            <a:stCxn id="6" idx="1"/>
          </p:cNvCxnSpPr>
          <p:nvPr/>
        </p:nvCxnSpPr>
        <p:spPr>
          <a:xfrm flipH="1">
            <a:off x="2411760" y="1692592"/>
            <a:ext cx="63369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36595" y="29167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</a:t>
            </a:r>
            <a:endParaRPr lang="en-GB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130575" y="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home</a:t>
            </a:r>
            <a:endParaRPr lang="en-GB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096286" y="1390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item</a:t>
            </a:r>
            <a:endParaRPr lang="en-GB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7061997" y="2780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cart</a:t>
            </a:r>
            <a:endParaRPr lang="en-GB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889449" y="587727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Register/login</a:t>
            </a:r>
            <a:endParaRPr lang="en-GB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672350" y="5877271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Order confirm</a:t>
            </a:r>
          </a:p>
        </p:txBody>
      </p:sp>
    </p:spTree>
    <p:extLst>
      <p:ext uri="{BB962C8B-B14F-4D97-AF65-F5344CB8AC3E}">
        <p14:creationId xmlns:p14="http://schemas.microsoft.com/office/powerpoint/2010/main" val="100353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2020-03-29T05:54:20Z</dcterms:created>
  <dcterms:modified xsi:type="dcterms:W3CDTF">2020-03-29T06:23:51Z</dcterms:modified>
</cp:coreProperties>
</file>