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B5083-1798-4898-9096-63F8C3BE3A34}" v="35" dt="2025-06-01T10:30:22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YASANI VISHNU VARDHAN REDDY" userId="027755cd04c3c75e" providerId="LiveId" clId="{0C1B5083-1798-4898-9096-63F8C3BE3A34}"/>
    <pc:docChg chg="undo custSel addSld delSld modSld">
      <pc:chgData name="BAYASANI VISHNU VARDHAN REDDY" userId="027755cd04c3c75e" providerId="LiveId" clId="{0C1B5083-1798-4898-9096-63F8C3BE3A34}" dt="2025-06-01T10:32:01.820" v="892" actId="12"/>
      <pc:docMkLst>
        <pc:docMk/>
      </pc:docMkLst>
      <pc:sldChg chg="modSp mod">
        <pc:chgData name="BAYASANI VISHNU VARDHAN REDDY" userId="027755cd04c3c75e" providerId="LiveId" clId="{0C1B5083-1798-4898-9096-63F8C3BE3A34}" dt="2025-06-01T10:17:29.961" v="833" actId="1076"/>
        <pc:sldMkLst>
          <pc:docMk/>
          <pc:sldMk cId="0" sldId="256"/>
        </pc:sldMkLst>
        <pc:spChg chg="mod">
          <ac:chgData name="BAYASANI VISHNU VARDHAN REDDY" userId="027755cd04c3c75e" providerId="LiveId" clId="{0C1B5083-1798-4898-9096-63F8C3BE3A34}" dt="2025-06-01T10:17:26.530" v="83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10:17:29.961" v="833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07:25.284" v="304"/>
          <ac:spMkLst>
            <pc:docMk/>
            <pc:sldMk cId="0" sldId="256"/>
            <ac:spMk id="4" creationId="{3B7721EC-677B-1593-77FB-553D0B9CAF01}"/>
          </ac:spMkLst>
        </pc:spChg>
      </pc:sldChg>
      <pc:sldChg chg="modSp mod">
        <pc:chgData name="BAYASANI VISHNU VARDHAN REDDY" userId="027755cd04c3c75e" providerId="LiveId" clId="{0C1B5083-1798-4898-9096-63F8C3BE3A34}" dt="2025-06-01T10:17:17.223" v="831" actId="115"/>
        <pc:sldMkLst>
          <pc:docMk/>
          <pc:sldMk cId="0" sldId="257"/>
        </pc:sldMkLst>
        <pc:spChg chg="mod">
          <ac:chgData name="BAYASANI VISHNU VARDHAN REDDY" userId="027755cd04c3c75e" providerId="LiveId" clId="{0C1B5083-1798-4898-9096-63F8C3BE3A34}" dt="2025-06-01T10:17:17.223" v="831" actId="1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1:14.558" v="720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7:39.426" v="837" actId="115"/>
        <pc:sldMkLst>
          <pc:docMk/>
          <pc:sldMk cId="0" sldId="258"/>
        </pc:sldMkLst>
        <pc:spChg chg="mod">
          <ac:chgData name="BAYASANI VISHNU VARDHAN REDDY" userId="027755cd04c3c75e" providerId="LiveId" clId="{0C1B5083-1798-4898-9096-63F8C3BE3A34}" dt="2025-06-01T10:17:39.426" v="837" actId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1:01.015" v="718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7:52.557" v="841" actId="122"/>
        <pc:sldMkLst>
          <pc:docMk/>
          <pc:sldMk cId="0" sldId="259"/>
        </pc:sldMkLst>
        <pc:spChg chg="mod">
          <ac:chgData name="BAYASANI VISHNU VARDHAN REDDY" userId="027755cd04c3c75e" providerId="LiveId" clId="{0C1B5083-1798-4898-9096-63F8C3BE3A34}" dt="2025-06-01T10:17:52.557" v="841" actId="1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10:16:13.973" v="814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02.894" v="844" actId="122"/>
        <pc:sldMkLst>
          <pc:docMk/>
          <pc:sldMk cId="0" sldId="260"/>
        </pc:sldMkLst>
        <pc:spChg chg="mod">
          <ac:chgData name="BAYASANI VISHNU VARDHAN REDDY" userId="027755cd04c3c75e" providerId="LiveId" clId="{0C1B5083-1798-4898-9096-63F8C3BE3A34}" dt="2025-06-01T10:18:02.894" v="844" actId="122"/>
          <ac:spMkLst>
            <pc:docMk/>
            <pc:sldMk cId="0" sldId="260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2:00.299" v="732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13.299" v="848" actId="122"/>
        <pc:sldMkLst>
          <pc:docMk/>
          <pc:sldMk cId="0" sldId="261"/>
        </pc:sldMkLst>
        <pc:spChg chg="mod">
          <ac:chgData name="BAYASANI VISHNU VARDHAN REDDY" userId="027755cd04c3c75e" providerId="LiveId" clId="{0C1B5083-1798-4898-9096-63F8C3BE3A34}" dt="2025-06-01T10:18:13.299" v="848" actId="122"/>
          <ac:spMkLst>
            <pc:docMk/>
            <pc:sldMk cId="0" sldId="261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10:16:13.973" v="814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22.557" v="852" actId="122"/>
        <pc:sldMkLst>
          <pc:docMk/>
          <pc:sldMk cId="0" sldId="262"/>
        </pc:sldMkLst>
        <pc:spChg chg="mod">
          <ac:chgData name="BAYASANI VISHNU VARDHAN REDDY" userId="027755cd04c3c75e" providerId="LiveId" clId="{0C1B5083-1798-4898-9096-63F8C3BE3A34}" dt="2025-06-01T10:18:22.557" v="852" actId="122"/>
          <ac:spMkLst>
            <pc:docMk/>
            <pc:sldMk cId="0" sldId="262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10:16:05.049" v="809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32.853" v="856" actId="115"/>
        <pc:sldMkLst>
          <pc:docMk/>
          <pc:sldMk cId="0" sldId="263"/>
        </pc:sldMkLst>
        <pc:spChg chg="mod">
          <ac:chgData name="BAYASANI VISHNU VARDHAN REDDY" userId="027755cd04c3c75e" providerId="LiveId" clId="{0C1B5083-1798-4898-9096-63F8C3BE3A34}" dt="2025-06-01T10:18:32.853" v="856" actId="115"/>
          <ac:spMkLst>
            <pc:docMk/>
            <pc:sldMk cId="0" sldId="263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3:31.031" v="770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42.175" v="860" actId="115"/>
        <pc:sldMkLst>
          <pc:docMk/>
          <pc:sldMk cId="0" sldId="264"/>
        </pc:sldMkLst>
        <pc:spChg chg="mod">
          <ac:chgData name="BAYASANI VISHNU VARDHAN REDDY" userId="027755cd04c3c75e" providerId="LiveId" clId="{0C1B5083-1798-4898-9096-63F8C3BE3A34}" dt="2025-06-01T10:18:42.175" v="860" actId="115"/>
          <ac:spMkLst>
            <pc:docMk/>
            <pc:sldMk cId="0" sldId="264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3:51.585" v="781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50.312" v="863" actId="115"/>
        <pc:sldMkLst>
          <pc:docMk/>
          <pc:sldMk cId="0" sldId="265"/>
        </pc:sldMkLst>
        <pc:spChg chg="mod">
          <ac:chgData name="BAYASANI VISHNU VARDHAN REDDY" userId="027755cd04c3c75e" providerId="LiveId" clId="{0C1B5083-1798-4898-9096-63F8C3BE3A34}" dt="2025-06-01T10:18:50.312" v="863" actId="115"/>
          <ac:spMkLst>
            <pc:docMk/>
            <pc:sldMk cId="0" sldId="265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4:08.195" v="785" actId="1076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BAYASANI VISHNU VARDHAN REDDY" userId="027755cd04c3c75e" providerId="LiveId" clId="{0C1B5083-1798-4898-9096-63F8C3BE3A34}" dt="2025-06-01T10:18:59.519" v="867" actId="115"/>
        <pc:sldMkLst>
          <pc:docMk/>
          <pc:sldMk cId="0" sldId="266"/>
        </pc:sldMkLst>
        <pc:spChg chg="mod">
          <ac:chgData name="BAYASANI VISHNU VARDHAN REDDY" userId="027755cd04c3c75e" providerId="LiveId" clId="{0C1B5083-1798-4898-9096-63F8C3BE3A34}" dt="2025-06-01T10:18:59.519" v="867" actId="115"/>
          <ac:spMkLst>
            <pc:docMk/>
            <pc:sldMk cId="0" sldId="266"/>
            <ac:spMk id="2" creationId="{00000000-0000-0000-0000-000000000000}"/>
          </ac:spMkLst>
        </pc:spChg>
        <pc:spChg chg="mod">
          <ac:chgData name="BAYASANI VISHNU VARDHAN REDDY" userId="027755cd04c3c75e" providerId="LiveId" clId="{0C1B5083-1798-4898-9096-63F8C3BE3A34}" dt="2025-06-01T09:44:25.833" v="790" actId="1076"/>
          <ac:spMkLst>
            <pc:docMk/>
            <pc:sldMk cId="0" sldId="266"/>
            <ac:spMk id="3" creationId="{00000000-0000-0000-0000-000000000000}"/>
          </ac:spMkLst>
        </pc:spChg>
      </pc:sldChg>
      <pc:sldChg chg="addSp modSp new mod">
        <pc:chgData name="BAYASANI VISHNU VARDHAN REDDY" userId="027755cd04c3c75e" providerId="LiveId" clId="{0C1B5083-1798-4898-9096-63F8C3BE3A34}" dt="2025-06-01T10:32:01.820" v="892" actId="12"/>
        <pc:sldMkLst>
          <pc:docMk/>
          <pc:sldMk cId="1430321798" sldId="267"/>
        </pc:sldMkLst>
        <pc:spChg chg="mod">
          <ac:chgData name="BAYASANI VISHNU VARDHAN REDDY" userId="027755cd04c3c75e" providerId="LiveId" clId="{0C1B5083-1798-4898-9096-63F8C3BE3A34}" dt="2025-06-01T10:17:03.658" v="827" actId="122"/>
          <ac:spMkLst>
            <pc:docMk/>
            <pc:sldMk cId="1430321798" sldId="267"/>
            <ac:spMk id="2" creationId="{46D719E3-E964-D78F-9DA1-B1987D5589E1}"/>
          </ac:spMkLst>
        </pc:spChg>
        <pc:spChg chg="mod">
          <ac:chgData name="BAYASANI VISHNU VARDHAN REDDY" userId="027755cd04c3c75e" providerId="LiveId" clId="{0C1B5083-1798-4898-9096-63F8C3BE3A34}" dt="2025-06-01T10:31:52.953" v="891" actId="12"/>
          <ac:spMkLst>
            <pc:docMk/>
            <pc:sldMk cId="1430321798" sldId="267"/>
            <ac:spMk id="3" creationId="{30749451-7F9F-9563-FB84-D7B4F14048CD}"/>
          </ac:spMkLst>
        </pc:spChg>
        <pc:spChg chg="add mod">
          <ac:chgData name="BAYASANI VISHNU VARDHAN REDDY" userId="027755cd04c3c75e" providerId="LiveId" clId="{0C1B5083-1798-4898-9096-63F8C3BE3A34}" dt="2025-06-01T10:32:01.820" v="892" actId="12"/>
          <ac:spMkLst>
            <pc:docMk/>
            <pc:sldMk cId="1430321798" sldId="267"/>
            <ac:spMk id="5" creationId="{C412DA96-B2CA-DD03-CE89-1704F075F0CB}"/>
          </ac:spMkLst>
        </pc:spChg>
      </pc:sldChg>
      <pc:sldChg chg="new del">
        <pc:chgData name="BAYASANI VISHNU VARDHAN REDDY" userId="027755cd04c3c75e" providerId="LiveId" clId="{0C1B5083-1798-4898-9096-63F8C3BE3A34}" dt="2025-06-01T09:10:37.207" v="446" actId="680"/>
        <pc:sldMkLst>
          <pc:docMk/>
          <pc:sldMk cId="4010723969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30FDA-96E5-4103-BB90-648DAC82414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A347B-07BE-4DB3-A713-E8F7D480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9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824495"/>
            <a:ext cx="9144000" cy="1400530"/>
          </a:xfrm>
        </p:spPr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173" y="2774279"/>
            <a:ext cx="671165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IT PROJECT</a:t>
            </a:r>
          </a:p>
          <a:p>
            <a:pPr marL="0" indent="0" algn="ctr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BAYASANI SHASHANK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70280"/>
            <a:ext cx="9143999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2015733"/>
            <a:ext cx="7903074" cy="345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understanding of client-side development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 over DOM manipulation and inline event handling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debugging and logic structuring skills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UI/UX development using 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15777"/>
            <a:ext cx="9115062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1" y="2165012"/>
            <a:ext cx="8514080" cy="34506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calculator project was a rich learning experience in full-stack frontend development.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enhanced both my programming logic and design skills.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product is a feature-rich, user-friendly calculator.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9800"/>
            <a:ext cx="9143999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006" y="2000493"/>
            <a:ext cx="7667988" cy="3450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memory functions (M+, M-, MR)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history of calculations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dark/light theme toggle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 with adaptive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9E3-E964-D78F-9DA1-B1987D55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05617"/>
            <a:ext cx="9345794" cy="1049235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9451-7F9F-9563-FB84-D7B4F140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51" y="2015733"/>
            <a:ext cx="6571343" cy="404978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interfaced futures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2DA96-B2CA-DD03-CE89-1704F075F0CB}"/>
              </a:ext>
            </a:extLst>
          </p:cNvPr>
          <p:cNvSpPr txBox="1"/>
          <p:nvPr/>
        </p:nvSpPr>
        <p:spPr>
          <a:xfrm>
            <a:off x="5129394" y="2015733"/>
            <a:ext cx="4673600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ct val="20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</a:p>
          <a:p>
            <a:pPr marL="342900" indent="-342900">
              <a:lnSpc>
                <a:spcPct val="20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marL="342900" indent="-342900">
              <a:lnSpc>
                <a:spcPct val="20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</p:spTree>
    <p:extLst>
      <p:ext uri="{BB962C8B-B14F-4D97-AF65-F5344CB8AC3E}">
        <p14:creationId xmlns:p14="http://schemas.microsoft.com/office/powerpoint/2010/main" val="14303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9960"/>
            <a:ext cx="9143999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93813"/>
            <a:ext cx="8605521" cy="38142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Calculator project is a web-based application that enables users to perform arithmetic and scientific calculations through an interactive and visually appealing interface.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to strengthen skills in HTML, CSS, and JavaScript while understanding UI/UX design, event handling, and functional programming.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0440"/>
            <a:ext cx="9143999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86853"/>
            <a:ext cx="8534401" cy="38059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client-side scripting through JavaScript.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calculator functions like power, factorial, trigonometry, and square root.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HTML/CSS skills for UI design.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responsive and usable calculator for educational or practical purposes.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0498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HTML5, CSS3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Scripting: JavaScript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Studio Code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Google Chrome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1258"/>
            <a:ext cx="9144000" cy="1049235"/>
          </a:xfrm>
        </p:spPr>
        <p:txBody>
          <a:bodyPr>
            <a:no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2000493"/>
            <a:ext cx="8482194" cy="3450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a button → input is displayed → script processes the expression → result is shown.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Area: Shows current expression or result.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of Buttons: Digits, operators, and scientific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9320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modern calculator layout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hover effects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equals and operation keys</a:t>
            </a:r>
          </a:p>
          <a:p>
            <a:pPr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centered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9320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3013"/>
            <a:ext cx="8381999" cy="414122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Logic: JavaScript functions for evaluation, factorials, power, sin/cos/tan with degree conversion.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Event Handling: Buttons trigger JS functions like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appendToResult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calculateResult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etc.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Code Highlights:</a:t>
            </a:r>
          </a:p>
          <a:p>
            <a:pPr lvl="1" algn="just">
              <a:lnSpc>
                <a:spcPct val="16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parsing</a:t>
            </a:r>
          </a:p>
          <a:p>
            <a:pPr lvl="1" algn="just">
              <a:lnSpc>
                <a:spcPct val="16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function calling (Function(...))</a:t>
            </a:r>
          </a:p>
          <a:p>
            <a:pPr lvl="1" algn="just">
              <a:lnSpc>
                <a:spcPct val="16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Edge-case handling (e.g., divide by zero, overflow)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70280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2011235"/>
            <a:ext cx="8514080" cy="3450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complex nested expressions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power operator parsing (^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angles from degrees to radians for trigonometry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and input validation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403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Times New Roman</vt:lpstr>
      <vt:lpstr>Wingdings</vt:lpstr>
      <vt:lpstr>Wingdings 3</vt:lpstr>
      <vt:lpstr>Ion</vt:lpstr>
      <vt:lpstr>Project: Calculator</vt:lpstr>
      <vt:lpstr>Contents</vt:lpstr>
      <vt:lpstr>Introduction</vt:lpstr>
      <vt:lpstr>Objective of the Project</vt:lpstr>
      <vt:lpstr>Tools and Technologies Used</vt:lpstr>
      <vt:lpstr>System Design and Architecture</vt:lpstr>
      <vt:lpstr>User Interface Features</vt:lpstr>
      <vt:lpstr>Implementation Details</vt:lpstr>
      <vt:lpstr>Challenges Faced</vt:lpstr>
      <vt:lpstr>Learning Outcomes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JNVS_HOME</dc:creator>
  <cp:keywords/>
  <dc:description>generated using python-pptx</dc:description>
  <cp:lastModifiedBy>BAYASANI VISHNU VARDHAN REDDY</cp:lastModifiedBy>
  <cp:revision>2</cp:revision>
  <dcterms:created xsi:type="dcterms:W3CDTF">2013-01-27T09:14:16Z</dcterms:created>
  <dcterms:modified xsi:type="dcterms:W3CDTF">2025-06-01T10:32:05Z</dcterms:modified>
  <cp:category/>
</cp:coreProperties>
</file>