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A1C79-A4FF-4009-9758-E59E3B16DE47}" v="8" dt="2025-06-01T10:04:3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5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YASANI VISHNU VARDHAN REDDY" userId="027755cd04c3c75e" providerId="LiveId" clId="{D3BA1C79-A4FF-4009-9758-E59E3B16DE47}"/>
    <pc:docChg chg="undo redo custSel modSld">
      <pc:chgData name="BAYASANI VISHNU VARDHAN REDDY" userId="027755cd04c3c75e" providerId="LiveId" clId="{D3BA1C79-A4FF-4009-9758-E59E3B16DE47}" dt="2025-06-01T10:19:30.349" v="203" actId="1076"/>
      <pc:docMkLst>
        <pc:docMk/>
      </pc:docMkLst>
      <pc:sldChg chg="modSp mod">
        <pc:chgData name="BAYASANI VISHNU VARDHAN REDDY" userId="027755cd04c3c75e" providerId="LiveId" clId="{D3BA1C79-A4FF-4009-9758-E59E3B16DE47}" dt="2025-06-01T10:19:30.349" v="203" actId="1076"/>
        <pc:sldMkLst>
          <pc:docMk/>
          <pc:sldMk cId="0" sldId="256"/>
        </pc:sldMkLst>
        <pc:spChg chg="mod">
          <ac:chgData name="BAYASANI VISHNU VARDHAN REDDY" userId="027755cd04c3c75e" providerId="LiveId" clId="{D3BA1C79-A4FF-4009-9758-E59E3B16DE47}" dt="2025-06-01T10:19:30.349" v="203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BAYASANI VISHNU VARDHAN REDDY" userId="027755cd04c3c75e" providerId="LiveId" clId="{D3BA1C79-A4FF-4009-9758-E59E3B16DE47}" dt="2025-06-01T10:05:39.542" v="50" actId="1076"/>
          <ac:spMkLst>
            <pc:docMk/>
            <pc:sldMk cId="0" sldId="256"/>
            <ac:spMk id="3" creationId="{00000000-0000-0000-0000-000000000000}"/>
          </ac:spMkLst>
        </pc:spChg>
      </pc:sldChg>
      <pc:sldChg chg="addSp modSp mod">
        <pc:chgData name="BAYASANI VISHNU VARDHAN REDDY" userId="027755cd04c3c75e" providerId="LiveId" clId="{D3BA1C79-A4FF-4009-9758-E59E3B16DE47}" dt="2025-06-01T10:07:06.223" v="74" actId="1076"/>
        <pc:sldMkLst>
          <pc:docMk/>
          <pc:sldMk cId="0" sldId="257"/>
        </pc:sldMkLst>
        <pc:spChg chg="mod">
          <ac:chgData name="BAYASANI VISHNU VARDHAN REDDY" userId="027755cd04c3c75e" providerId="LiveId" clId="{D3BA1C79-A4FF-4009-9758-E59E3B16DE47}" dt="2025-06-01T10:06:06.226" v="56" actId="1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BAYASANI VISHNU VARDHAN REDDY" userId="027755cd04c3c75e" providerId="LiveId" clId="{D3BA1C79-A4FF-4009-9758-E59E3B16DE47}" dt="2025-06-01T10:06:57.166" v="72" actId="1076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BAYASANI VISHNU VARDHAN REDDY" userId="027755cd04c3c75e" providerId="LiveId" clId="{D3BA1C79-A4FF-4009-9758-E59E3B16DE47}" dt="2025-06-01T10:07:06.223" v="74" actId="1076"/>
          <ac:spMkLst>
            <pc:docMk/>
            <pc:sldMk cId="0" sldId="257"/>
            <ac:spMk id="5" creationId="{4773C1E8-8B84-E0DE-33C1-EC192AD71697}"/>
          </ac:spMkLst>
        </pc:spChg>
      </pc:sldChg>
      <pc:sldChg chg="modSp mod">
        <pc:chgData name="BAYASANI VISHNU VARDHAN REDDY" userId="027755cd04c3c75e" providerId="LiveId" clId="{D3BA1C79-A4FF-4009-9758-E59E3B16DE47}" dt="2025-06-01T10:07:42.311" v="90" actId="1076"/>
        <pc:sldMkLst>
          <pc:docMk/>
          <pc:sldMk cId="0" sldId="258"/>
        </pc:sldMkLst>
        <pc:spChg chg="mod">
          <ac:chgData name="BAYASANI VISHNU VARDHAN REDDY" userId="027755cd04c3c75e" providerId="LiveId" clId="{D3BA1C79-A4FF-4009-9758-E59E3B16DE47}" dt="2025-06-01T10:07:18.007" v="76" actId="403"/>
          <ac:spMkLst>
            <pc:docMk/>
            <pc:sldMk cId="0" sldId="258"/>
            <ac:spMk id="2" creationId="{00000000-0000-0000-0000-000000000000}"/>
          </ac:spMkLst>
        </pc:spChg>
        <pc:spChg chg="mod">
          <ac:chgData name="BAYASANI VISHNU VARDHAN REDDY" userId="027755cd04c3c75e" providerId="LiveId" clId="{D3BA1C79-A4FF-4009-9758-E59E3B16DE47}" dt="2025-06-01T10:07:42.311" v="90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D3BA1C79-A4FF-4009-9758-E59E3B16DE47}" dt="2025-06-01T10:08:09.753" v="96" actId="6549"/>
        <pc:sldMkLst>
          <pc:docMk/>
          <pc:sldMk cId="0" sldId="259"/>
        </pc:sldMkLst>
        <pc:spChg chg="mod">
          <ac:chgData name="BAYASANI VISHNU VARDHAN REDDY" userId="027755cd04c3c75e" providerId="LiveId" clId="{D3BA1C79-A4FF-4009-9758-E59E3B16DE47}" dt="2025-06-01T10:08:01.298" v="94" actId="113"/>
          <ac:spMkLst>
            <pc:docMk/>
            <pc:sldMk cId="0" sldId="259"/>
            <ac:spMk id="2" creationId="{00000000-0000-0000-0000-000000000000}"/>
          </ac:spMkLst>
        </pc:spChg>
        <pc:spChg chg="mod">
          <ac:chgData name="BAYASANI VISHNU VARDHAN REDDY" userId="027755cd04c3c75e" providerId="LiveId" clId="{D3BA1C79-A4FF-4009-9758-E59E3B16DE47}" dt="2025-06-01T10:08:09.753" v="96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D3BA1C79-A4FF-4009-9758-E59E3B16DE47}" dt="2025-06-01T10:08:36.247" v="105" actId="2710"/>
        <pc:sldMkLst>
          <pc:docMk/>
          <pc:sldMk cId="0" sldId="260"/>
        </pc:sldMkLst>
        <pc:spChg chg="mod">
          <ac:chgData name="BAYASANI VISHNU VARDHAN REDDY" userId="027755cd04c3c75e" providerId="LiveId" clId="{D3BA1C79-A4FF-4009-9758-E59E3B16DE47}" dt="2025-06-01T10:08:29.683" v="103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BAYASANI VISHNU VARDHAN REDDY" userId="027755cd04c3c75e" providerId="LiveId" clId="{D3BA1C79-A4FF-4009-9758-E59E3B16DE47}" dt="2025-06-01T10:08:36.247" v="105" actId="2710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D3BA1C79-A4FF-4009-9758-E59E3B16DE47}" dt="2025-06-01T10:09:18.348" v="130" actId="6549"/>
        <pc:sldMkLst>
          <pc:docMk/>
          <pc:sldMk cId="0" sldId="261"/>
        </pc:sldMkLst>
        <pc:spChg chg="mod">
          <ac:chgData name="BAYASANI VISHNU VARDHAN REDDY" userId="027755cd04c3c75e" providerId="LiveId" clId="{D3BA1C79-A4FF-4009-9758-E59E3B16DE47}" dt="2025-06-01T10:08:58.124" v="109" actId="113"/>
          <ac:spMkLst>
            <pc:docMk/>
            <pc:sldMk cId="0" sldId="261"/>
            <ac:spMk id="2" creationId="{00000000-0000-0000-0000-000000000000}"/>
          </ac:spMkLst>
        </pc:spChg>
        <pc:spChg chg="mod">
          <ac:chgData name="BAYASANI VISHNU VARDHAN REDDY" userId="027755cd04c3c75e" providerId="LiveId" clId="{D3BA1C79-A4FF-4009-9758-E59E3B16DE47}" dt="2025-06-01T10:09:18.348" v="130" actId="6549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D3BA1C79-A4FF-4009-9758-E59E3B16DE47}" dt="2025-06-01T10:09:42.307" v="136" actId="2710"/>
        <pc:sldMkLst>
          <pc:docMk/>
          <pc:sldMk cId="0" sldId="262"/>
        </pc:sldMkLst>
        <pc:spChg chg="mod">
          <ac:chgData name="BAYASANI VISHNU VARDHAN REDDY" userId="027755cd04c3c75e" providerId="LiveId" clId="{D3BA1C79-A4FF-4009-9758-E59E3B16DE47}" dt="2025-06-01T10:09:33.390" v="134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BAYASANI VISHNU VARDHAN REDDY" userId="027755cd04c3c75e" providerId="LiveId" clId="{D3BA1C79-A4FF-4009-9758-E59E3B16DE47}" dt="2025-06-01T10:09:42.307" v="136" actId="2710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D3BA1C79-A4FF-4009-9758-E59E3B16DE47}" dt="2025-06-01T10:10:12.410" v="142" actId="2710"/>
        <pc:sldMkLst>
          <pc:docMk/>
          <pc:sldMk cId="0" sldId="263"/>
        </pc:sldMkLst>
        <pc:spChg chg="mod">
          <ac:chgData name="BAYASANI VISHNU VARDHAN REDDY" userId="027755cd04c3c75e" providerId="LiveId" clId="{D3BA1C79-A4FF-4009-9758-E59E3B16DE47}" dt="2025-06-01T10:10:04.833" v="140" actId="403"/>
          <ac:spMkLst>
            <pc:docMk/>
            <pc:sldMk cId="0" sldId="263"/>
            <ac:spMk id="2" creationId="{00000000-0000-0000-0000-000000000000}"/>
          </ac:spMkLst>
        </pc:spChg>
        <pc:spChg chg="mod">
          <ac:chgData name="BAYASANI VISHNU VARDHAN REDDY" userId="027755cd04c3c75e" providerId="LiveId" clId="{D3BA1C79-A4FF-4009-9758-E59E3B16DE47}" dt="2025-06-01T10:10:12.410" v="142" actId="2710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D3BA1C79-A4FF-4009-9758-E59E3B16DE47}" dt="2025-06-01T10:10:41.732" v="150" actId="14100"/>
        <pc:sldMkLst>
          <pc:docMk/>
          <pc:sldMk cId="0" sldId="264"/>
        </pc:sldMkLst>
        <pc:spChg chg="mod">
          <ac:chgData name="BAYASANI VISHNU VARDHAN REDDY" userId="027755cd04c3c75e" providerId="LiveId" clId="{D3BA1C79-A4FF-4009-9758-E59E3B16DE47}" dt="2025-06-01T10:10:30.705" v="146" actId="113"/>
          <ac:spMkLst>
            <pc:docMk/>
            <pc:sldMk cId="0" sldId="264"/>
            <ac:spMk id="2" creationId="{00000000-0000-0000-0000-000000000000}"/>
          </ac:spMkLst>
        </pc:spChg>
        <pc:spChg chg="mod">
          <ac:chgData name="BAYASANI VISHNU VARDHAN REDDY" userId="027755cd04c3c75e" providerId="LiveId" clId="{D3BA1C79-A4FF-4009-9758-E59E3B16DE47}" dt="2025-06-01T10:10:41.732" v="150" actId="14100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D3BA1C79-A4FF-4009-9758-E59E3B16DE47}" dt="2025-06-01T10:11:08.717" v="156" actId="2710"/>
        <pc:sldMkLst>
          <pc:docMk/>
          <pc:sldMk cId="0" sldId="265"/>
        </pc:sldMkLst>
        <pc:spChg chg="mod">
          <ac:chgData name="BAYASANI VISHNU VARDHAN REDDY" userId="027755cd04c3c75e" providerId="LiveId" clId="{D3BA1C79-A4FF-4009-9758-E59E3B16DE47}" dt="2025-06-01T10:11:00.651" v="154" actId="403"/>
          <ac:spMkLst>
            <pc:docMk/>
            <pc:sldMk cId="0" sldId="265"/>
            <ac:spMk id="2" creationId="{00000000-0000-0000-0000-000000000000}"/>
          </ac:spMkLst>
        </pc:spChg>
        <pc:spChg chg="mod">
          <ac:chgData name="BAYASANI VISHNU VARDHAN REDDY" userId="027755cd04c3c75e" providerId="LiveId" clId="{D3BA1C79-A4FF-4009-9758-E59E3B16DE47}" dt="2025-06-01T10:11:08.717" v="156" actId="2710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D3BA1C79-A4FF-4009-9758-E59E3B16DE47}" dt="2025-06-01T10:11:35.739" v="165" actId="1076"/>
        <pc:sldMkLst>
          <pc:docMk/>
          <pc:sldMk cId="0" sldId="266"/>
        </pc:sldMkLst>
        <pc:spChg chg="mod">
          <ac:chgData name="BAYASANI VISHNU VARDHAN REDDY" userId="027755cd04c3c75e" providerId="LiveId" clId="{D3BA1C79-A4FF-4009-9758-E59E3B16DE47}" dt="2025-06-01T10:11:21.988" v="160" actId="403"/>
          <ac:spMkLst>
            <pc:docMk/>
            <pc:sldMk cId="0" sldId="266"/>
            <ac:spMk id="2" creationId="{00000000-0000-0000-0000-000000000000}"/>
          </ac:spMkLst>
        </pc:spChg>
        <pc:spChg chg="mod">
          <ac:chgData name="BAYASANI VISHNU VARDHAN REDDY" userId="027755cd04c3c75e" providerId="LiveId" clId="{D3BA1C79-A4FF-4009-9758-E59E3B16DE47}" dt="2025-06-01T10:11:35.739" v="165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D3BA1C79-A4FF-4009-9758-E59E3B16DE47}" dt="2025-06-01T10:12:42.728" v="199" actId="20577"/>
        <pc:sldMkLst>
          <pc:docMk/>
          <pc:sldMk cId="0" sldId="267"/>
        </pc:sldMkLst>
        <pc:spChg chg="mod">
          <ac:chgData name="BAYASANI VISHNU VARDHAN REDDY" userId="027755cd04c3c75e" providerId="LiveId" clId="{D3BA1C79-A4FF-4009-9758-E59E3B16DE47}" dt="2025-06-01T10:11:49.838" v="169" actId="2711"/>
          <ac:spMkLst>
            <pc:docMk/>
            <pc:sldMk cId="0" sldId="267"/>
            <ac:spMk id="2" creationId="{00000000-0000-0000-0000-000000000000}"/>
          </ac:spMkLst>
        </pc:spChg>
        <pc:spChg chg="mod">
          <ac:chgData name="BAYASANI VISHNU VARDHAN REDDY" userId="027755cd04c3c75e" providerId="LiveId" clId="{D3BA1C79-A4FF-4009-9758-E59E3B16DE47}" dt="2025-06-01T10:12:42.728" v="199" actId="20577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545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87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7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36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487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2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4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3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2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5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68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8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040" y="1913467"/>
            <a:ext cx="6031920" cy="1515533"/>
          </a:xfrm>
        </p:spPr>
        <p:txBody>
          <a:bodyPr/>
          <a:lstStyle/>
          <a:p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– NUMBER GUESSING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040" y="3598327"/>
            <a:ext cx="6031920" cy="1377651"/>
          </a:xfrm>
        </p:spPr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IT PROJECT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BAYASANI SHASHANK REDDY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342057"/>
            <a:ext cx="6798734" cy="1303867"/>
          </a:xfrm>
        </p:spPr>
        <p:txBody>
          <a:bodyPr>
            <a:normAutofit/>
          </a:bodyPr>
          <a:lstStyle/>
          <a:p>
            <a:r>
              <a:rPr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understanding of core JavaScript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Practiced DOM manipulation and event handling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experience in basic game logic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HTML/CSS design skills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321737"/>
            <a:ext cx="6798734" cy="1303867"/>
          </a:xfrm>
        </p:spPr>
        <p:txBody>
          <a:bodyPr>
            <a:normAutofit/>
          </a:bodyPr>
          <a:lstStyle/>
          <a:p>
            <a:r>
              <a:rPr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7" y="2490135"/>
            <a:ext cx="7244081" cy="344499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created a browser-based guessing game</a:t>
            </a:r>
          </a:p>
          <a:p>
            <a:pPr algn="just"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Reinforced frontend development concepts</a:t>
            </a:r>
          </a:p>
          <a:p>
            <a:pPr algn="just"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 working, interactive user experience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9" y="1331897"/>
            <a:ext cx="6798734" cy="1303867"/>
          </a:xfrm>
        </p:spPr>
        <p:txBody>
          <a:bodyPr>
            <a:normAutofit/>
          </a:bodyPr>
          <a:lstStyle/>
          <a:p>
            <a:r>
              <a:rPr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difficulty levels (e.g.1–500, 1–1000)</a:t>
            </a:r>
          </a:p>
          <a:p>
            <a:pPr algn="just"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timer functionality</a:t>
            </a:r>
          </a:p>
          <a:p>
            <a:pPr algn="just"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high score tracker</a:t>
            </a:r>
          </a:p>
          <a:p>
            <a:pPr algn="just"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replaying/resetting without refreshing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270937"/>
            <a:ext cx="6798734" cy="1303867"/>
          </a:xfrm>
        </p:spPr>
        <p:txBody>
          <a:bodyPr>
            <a:normAutofit/>
          </a:bodyPr>
          <a:lstStyle/>
          <a:p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73" y="2445165"/>
            <a:ext cx="6798736" cy="34449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3C1E8-8B84-E0DE-33C1-EC192AD71697}"/>
              </a:ext>
            </a:extLst>
          </p:cNvPr>
          <p:cNvSpPr txBox="1"/>
          <p:nvPr/>
        </p:nvSpPr>
        <p:spPr>
          <a:xfrm>
            <a:off x="4693920" y="2445165"/>
            <a:ext cx="4572000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Logic Overview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321737"/>
            <a:ext cx="6798734" cy="1303867"/>
          </a:xfrm>
        </p:spPr>
        <p:txBody>
          <a:bodyPr>
            <a:normAutofit/>
          </a:bodyPr>
          <a:lstStyle/>
          <a:p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490135"/>
            <a:ext cx="6798736" cy="34449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number guessing game where:</a:t>
            </a:r>
          </a:p>
          <a:p>
            <a:pPr lvl="1"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guesses a number between 1 and 100</a:t>
            </a:r>
          </a:p>
          <a:p>
            <a:pPr lvl="1"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is provided instantly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number of attempts is tracked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9" y="1291257"/>
            <a:ext cx="6798734" cy="1303867"/>
          </a:xfrm>
        </p:spPr>
        <p:txBody>
          <a:bodyPr>
            <a:normAutofit/>
          </a:bodyPr>
          <a:lstStyle/>
          <a:p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JavaScript fundamentals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DOM manipulation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interactive, user-friendly mini-game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logic-based gameplay in the browser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9" y="1186268"/>
            <a:ext cx="6798734" cy="1303867"/>
          </a:xfrm>
        </p:spPr>
        <p:txBody>
          <a:bodyPr>
            <a:normAutofit fontScale="90000"/>
          </a:bodyPr>
          <a:lstStyle/>
          <a:p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– Page structure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– Styling and responsive layout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Game logic and interactivity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– Code editing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 – Testing/debugging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9" y="1311577"/>
            <a:ext cx="6798734" cy="1303867"/>
          </a:xfrm>
        </p:spPr>
        <p:txBody>
          <a:bodyPr>
            <a:normAutofit/>
          </a:bodyPr>
          <a:lstStyle/>
          <a:p>
            <a:r>
              <a:rPr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is generated on page load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enters a guess and clicks submit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compares the guess to the number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is shown (too high, too low, correct)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are tracked until the user guesses correctly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9" y="1331897"/>
            <a:ext cx="6798734" cy="1303867"/>
          </a:xfrm>
        </p:spPr>
        <p:txBody>
          <a:bodyPr>
            <a:normAutofit/>
          </a:bodyPr>
          <a:lstStyle/>
          <a:p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theme with gradient backgrounds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and centered layout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Styled buttons with hover/active effects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and attempt tracking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and clean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270937"/>
            <a:ext cx="6798734" cy="1303867"/>
          </a:xfrm>
        </p:spPr>
        <p:txBody>
          <a:bodyPr>
            <a:normAutofit/>
          </a:bodyPr>
          <a:lstStyle/>
          <a:p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Logic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generate number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 via DOM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logic (if-else)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displayed dynamically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counter maintained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186" y="1270937"/>
            <a:ext cx="6798734" cy="1303867"/>
          </a:xfrm>
        </p:spPr>
        <p:txBody>
          <a:bodyPr>
            <a:normAutofit/>
          </a:bodyPr>
          <a:lstStyle/>
          <a:p>
            <a:r>
              <a:rPr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2490135"/>
            <a:ext cx="7215295" cy="344499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numeric input</a:t>
            </a:r>
          </a:p>
          <a:p>
            <a:pPr algn="just"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blank/invalid guesses</a:t>
            </a:r>
          </a:p>
          <a:p>
            <a:pPr algn="just"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multiple submissions efficiently</a:t>
            </a:r>
          </a:p>
          <a:p>
            <a:pPr algn="just"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the UI clean with dynamic content changes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308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Organic</vt:lpstr>
      <vt:lpstr>PROJECT – NUMBER GUESSING GAME</vt:lpstr>
      <vt:lpstr>Contents</vt:lpstr>
      <vt:lpstr>Introduction</vt:lpstr>
      <vt:lpstr>Objective of the Project</vt:lpstr>
      <vt:lpstr>Tools and Technologies Used</vt:lpstr>
      <vt:lpstr>System Workflow</vt:lpstr>
      <vt:lpstr>Features and UI</vt:lpstr>
      <vt:lpstr>JavaScript Logic Overview</vt:lpstr>
      <vt:lpstr>Challenges Faced</vt:lpstr>
      <vt:lpstr>Learning Outcomes</vt:lpstr>
      <vt:lpstr>Conclusion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JNVS_HOME</dc:creator>
  <cp:keywords/>
  <dc:description>generated using python-pptx</dc:description>
  <cp:lastModifiedBy>BAYASANI VISHNU VARDHAN REDDY</cp:lastModifiedBy>
  <cp:revision>1</cp:revision>
  <dcterms:created xsi:type="dcterms:W3CDTF">2013-01-27T09:14:16Z</dcterms:created>
  <dcterms:modified xsi:type="dcterms:W3CDTF">2025-06-01T10:19:32Z</dcterms:modified>
  <cp:category/>
</cp:coreProperties>
</file>