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0" r:id="rId6"/>
    <p:sldId id="281" r:id="rId7"/>
    <p:sldId id="279" r:id="rId8"/>
    <p:sldId id="284" r:id="rId9"/>
    <p:sldId id="260" r:id="rId10"/>
    <p:sldId id="267" r:id="rId11"/>
    <p:sldId id="268" r:id="rId12"/>
    <p:sldId id="282" r:id="rId13"/>
    <p:sldId id="261" r:id="rId14"/>
    <p:sldId id="262" r:id="rId15"/>
    <p:sldId id="263" r:id="rId16"/>
    <p:sldId id="285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/>
    <p:restoredTop sz="94745"/>
  </p:normalViewPr>
  <p:slideViewPr>
    <p:cSldViewPr snapToGrid="0" snapToObjects="1">
      <p:cViewPr varScale="1">
        <p:scale>
          <a:sx n="67" d="100"/>
          <a:sy n="67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034-E0C0-484B-BB97-699EB7AF8EF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01B1-504F-FA42-8F15-303BFD44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in italics and bold</a:t>
            </a:r>
            <a:r>
              <a:rPr lang="en-US" baseline="0" dirty="0"/>
              <a:t> are the ones that we have definitively answered and have graphics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Compile the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After cleaning the data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we needed to extract and combine what data we needed from each CSV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other</a:t>
            </a:r>
            <a:r>
              <a:rPr lang="en-US" baseline="0" dirty="0"/>
              <a:t> observations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roads contain the highest number of accidents?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lighting conditions have an effect on accidents and severity?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vehicle maneuvers cause the most accidents?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Which types of vehicles have the highest number of accidents and worst severity?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particular day of the week and time with a higher number of accidents?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higher horsepower capacity correlate to higher risk of accidents?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ilicon99/dft-accident-data#Accidents0515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1773381"/>
            <a:ext cx="10647217" cy="109811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2"/>
                </a:solidFill>
              </a:rPr>
              <a:t>Vehicle Accident Analysis in UK</a:t>
            </a:r>
            <a:r>
              <a:rPr lang="en-US" sz="7300" dirty="0">
                <a:solidFill>
                  <a:schemeClr val="bg2"/>
                </a:solidFill>
              </a:rPr>
              <a:t/>
            </a:r>
            <a:br>
              <a:rPr lang="en-US" sz="7300" dirty="0">
                <a:solidFill>
                  <a:schemeClr val="bg2"/>
                </a:solidFill>
              </a:rPr>
            </a:br>
            <a:r>
              <a:rPr lang="en-US" sz="7300" dirty="0">
                <a:solidFill>
                  <a:schemeClr val="bg2"/>
                </a:solidFill>
              </a:rPr>
              <a:t>(2005 </a:t>
            </a:r>
            <a:r>
              <a:rPr lang="mr-IN" sz="7300" dirty="0">
                <a:solidFill>
                  <a:schemeClr val="bg2"/>
                </a:solidFill>
              </a:rPr>
              <a:t>–</a:t>
            </a:r>
            <a:r>
              <a:rPr lang="en-US" sz="7300" dirty="0">
                <a:solidFill>
                  <a:schemeClr val="bg2"/>
                </a:solidFill>
              </a:rPr>
              <a:t> 2015)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3" y="3694375"/>
            <a:ext cx="8721435" cy="725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 Bailey Thompson, Edgard Mercado, Megan Gray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A83FA4-B5FD-3F40-8B88-3337411B320B}"/>
              </a:ext>
            </a:extLst>
          </p:cNvPr>
          <p:cNvSpPr txBox="1"/>
          <p:nvPr/>
        </p:nvSpPr>
        <p:spPr>
          <a:xfrm>
            <a:off x="0" y="5057815"/>
            <a:ext cx="121920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99497E-8DC5-DF48-B1B3-74DC11487506}"/>
              </a:ext>
            </a:extLst>
          </p:cNvPr>
          <p:cNvSpPr txBox="1"/>
          <p:nvPr/>
        </p:nvSpPr>
        <p:spPr>
          <a:xfrm rot="5400000">
            <a:off x="78119" y="3833607"/>
            <a:ext cx="20790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25664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 lighting conditions have an effect on accidents and severity?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60400"/>
            <a:ext cx="11150600" cy="553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71650"/>
            <a:ext cx="10858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3" y="25446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vehicle maneuvers cause the most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3" y="107950"/>
            <a:ext cx="11125200" cy="664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4" y="0"/>
            <a:ext cx="970721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7" y="1278250"/>
            <a:ext cx="10703731" cy="4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10287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6" y="57150"/>
            <a:ext cx="11277600" cy="674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68" y="0"/>
            <a:ext cx="70112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1" y="1257236"/>
            <a:ext cx="9260730" cy="4343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616" y="3244334"/>
            <a:ext cx="1127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2"/>
                </a:solidFill>
              </a:rPr>
              <a:t>What counties have the most accidents?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209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5833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700"/>
            <a:ext cx="9207500" cy="681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7" y="12700"/>
            <a:ext cx="994536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1"/>
            <a:ext cx="10287000" cy="74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325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 there a particular day of the week and time with a higher number of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49" y="0"/>
            <a:ext cx="836783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1700611"/>
            <a:ext cx="12192000" cy="34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285644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4" y="0"/>
            <a:ext cx="6172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Significant drop in # of accidents from 2005 to 2015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Possibly correlated to speed cameras being installed nationwide in 2000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Significant drop in # of fatalities after 2014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Possibly correlated to policy changes for DUIs and prosecutions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Most accidents happen when passing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One lane roads are where most accidents occur.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There is no correlation for light conditions and accidents.</a:t>
            </a:r>
          </a:p>
        </p:txBody>
      </p:sp>
    </p:spTree>
    <p:extLst>
      <p:ext uri="{BB962C8B-B14F-4D97-AF65-F5344CB8AC3E}">
        <p14:creationId xmlns:p14="http://schemas.microsoft.com/office/powerpoint/2010/main" val="333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539" y="26159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Thank you!!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80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23533" cy="48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Dataset was acquired from </a:t>
            </a:r>
            <a:r>
              <a:rPr lang="en-US" dirty="0" err="1">
                <a:solidFill>
                  <a:schemeClr val="bg2"/>
                </a:solidFill>
              </a:rPr>
              <a:t>Kaggle.com</a:t>
            </a:r>
            <a:r>
              <a:rPr lang="en-US" dirty="0">
                <a:solidFill>
                  <a:schemeClr val="bg2"/>
                </a:solidFill>
              </a:rPr>
              <a:t> and is Accident Data acquired by UK police force from 2005 to 2015.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https://www.kaggle.com/silicon99/dft-accident-data#Accidents0515.csv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dirty="0" smtClean="0">
                <a:solidFill>
                  <a:schemeClr val="bg2"/>
                </a:solidFill>
              </a:rPr>
              <a:t>includes types </a:t>
            </a:r>
            <a:r>
              <a:rPr lang="en-US" dirty="0">
                <a:solidFill>
                  <a:schemeClr val="bg2"/>
                </a:solidFill>
              </a:rPr>
              <a:t>of roadways, accident severity, casualties, light </a:t>
            </a:r>
            <a:r>
              <a:rPr lang="en-US" dirty="0" err="1">
                <a:solidFill>
                  <a:schemeClr val="bg2"/>
                </a:solidFill>
              </a:rPr>
              <a:t>cond</a:t>
            </a:r>
            <a:r>
              <a:rPr lang="en-US" dirty="0">
                <a:solidFill>
                  <a:schemeClr val="bg2"/>
                </a:solidFill>
              </a:rPr>
              <a:t>, etc.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Questions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accidents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casualties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What counties have the most accidents?</a:t>
            </a:r>
            <a:endParaRPr lang="en-US" b="1" i="1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Which </a:t>
            </a:r>
            <a:r>
              <a:rPr lang="en-US" b="1" i="1" dirty="0">
                <a:solidFill>
                  <a:schemeClr val="bg2"/>
                </a:solidFill>
              </a:rPr>
              <a:t>type of roads contain the highest number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Is there a particular day of the </a:t>
            </a:r>
            <a:r>
              <a:rPr lang="en-US" b="1" i="1" dirty="0" smtClean="0">
                <a:solidFill>
                  <a:schemeClr val="bg2"/>
                </a:solidFill>
              </a:rPr>
              <a:t>week </a:t>
            </a:r>
            <a:r>
              <a:rPr lang="en-US" b="1" i="1" dirty="0">
                <a:solidFill>
                  <a:schemeClr val="bg2"/>
                </a:solidFill>
              </a:rPr>
              <a:t>with a higher number of accidents?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Does higher amount of horsepower correlate to higher risk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How does age and sex affect risk of accident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 bigger vehicles correlate to higher rate of casualties/severity?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Does purpose of trip affect risk of accident?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Do lighting conditions have an effect on accidents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Which type of vehicle maneuvers cause the most accidents?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How do different types of intersections effect risk of accident and severity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1: Cleaning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First we needed to review the basic stats for the provided 3 csv files.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Then we needed to check each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 for missing values and remove to create a final clean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We found that 2 of the 3 csv files had no missing values, but the Accidents0515.csv needed to be cleaned of </a:t>
            </a:r>
            <a:r>
              <a:rPr lang="en-US" sz="2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129,511</a:t>
            </a:r>
            <a:r>
              <a:rPr lang="en-US" dirty="0">
                <a:solidFill>
                  <a:schemeClr val="bg2"/>
                </a:solidFill>
              </a:rPr>
              <a:t> rows of data that had missing values.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29294"/>
              </p:ext>
            </p:extLst>
          </p:nvPr>
        </p:nvGraphicFramePr>
        <p:xfrm>
          <a:off x="1606115" y="231047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Accidents0515.csv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1,780,653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Vehicles0515.csv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3,004,425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Casualties0515.csv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2,216,720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5704"/>
              </p:ext>
            </p:extLst>
          </p:nvPr>
        </p:nvGraphicFramePr>
        <p:xfrm>
          <a:off x="2032000" y="10279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Longitude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Latitude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Accident_Severity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Vehicle_Manoeuvre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Casualty_Class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Junction_Location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Number_of_Casualties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Journey_Purpose_of_Driver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Casualty_Severity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Light_Conditions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Weather_Conditions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Engine_Capacity_(CC)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Road_Surface_Conditions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Special_Conditions_at_Site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Local_Authority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_(Highway)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2: Compile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Of </a:t>
            </a:r>
            <a:r>
              <a:rPr lang="en-US" dirty="0">
                <a:solidFill>
                  <a:schemeClr val="bg2"/>
                </a:solidFill>
              </a:rPr>
              <a:t>the 67 columns of data between the 3 Datasets, we extracted 27 columns for our analysis</a:t>
            </a:r>
          </a:p>
          <a:p>
            <a:r>
              <a:rPr lang="en-US" dirty="0">
                <a:solidFill>
                  <a:schemeClr val="bg2"/>
                </a:solidFill>
              </a:rPr>
              <a:t>We were able to merge all three datasets based on the Accident Index column</a:t>
            </a:r>
          </a:p>
        </p:txBody>
      </p:sp>
    </p:spTree>
    <p:extLst>
      <p:ext uri="{BB962C8B-B14F-4D97-AF65-F5344CB8AC3E}">
        <p14:creationId xmlns:p14="http://schemas.microsoft.com/office/powerpoint/2010/main" val="20121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00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Step 3: We begin analyzing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0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" y="1409700"/>
            <a:ext cx="113030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5" y="155448"/>
            <a:ext cx="10287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" y="539496"/>
            <a:ext cx="10990890" cy="6089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450" y="3013501"/>
            <a:ext cx="9767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How many accidents occur each year?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6635" y="3013500"/>
            <a:ext cx="9863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How many casualties occur each year?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9574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15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roads contain the highest number of accidents?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0"/>
            <a:ext cx="10287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30300"/>
            <a:ext cx="11188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2290</TotalTime>
  <Words>675</Words>
  <Application>Microsoft Macintosh PowerPoint</Application>
  <PresentationFormat>Widescreen</PresentationFormat>
  <Paragraphs>124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Mangal</vt:lpstr>
      <vt:lpstr>Arial</vt:lpstr>
      <vt:lpstr>Depth</vt:lpstr>
      <vt:lpstr>Vehicle Accident Analysis in UK (2005 – 2015)</vt:lpstr>
      <vt:lpstr>Overview</vt:lpstr>
      <vt:lpstr>Questions…</vt:lpstr>
      <vt:lpstr>Step 1: Cleaning the Datasets</vt:lpstr>
      <vt:lpstr>Step 2: Compile the Data</vt:lpstr>
      <vt:lpstr>Step 3: We begin analyzing…</vt:lpstr>
      <vt:lpstr>PowerPoint Presentation</vt:lpstr>
      <vt:lpstr>PowerPoint Presentation</vt:lpstr>
      <vt:lpstr>Which type of roads contain the highest number of accidents?</vt:lpstr>
      <vt:lpstr>Do lighting conditions have an effect on accidents and severity? </vt:lpstr>
      <vt:lpstr>Which type of vehicle maneuvers cause the most accidents? </vt:lpstr>
      <vt:lpstr>PowerPoint Presentation</vt:lpstr>
      <vt:lpstr>Which types of vehicles have the highest number of accidents and worst severity?</vt:lpstr>
      <vt:lpstr>Is there a particular day of the week and time with a higher number of accidents? </vt:lpstr>
      <vt:lpstr>Which types of vehicles have the highest number of accidents and worst severity?</vt:lpstr>
      <vt:lpstr>Summary</vt:lpstr>
      <vt:lpstr>Thank you!! 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Accident Analysis in UK (2005 – 2015)</dc:title>
  <dc:creator>Megan Gray</dc:creator>
  <cp:lastModifiedBy>Megan Gray</cp:lastModifiedBy>
  <cp:revision>106</cp:revision>
  <dcterms:created xsi:type="dcterms:W3CDTF">2018-10-17T01:14:36Z</dcterms:created>
  <dcterms:modified xsi:type="dcterms:W3CDTF">2018-10-19T00:27:38Z</dcterms:modified>
</cp:coreProperties>
</file>