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060-8277-00C4-E6AD-5F199881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A7417-D746-1D4D-8A83-90400E91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A940-B532-62C5-CA91-52D022EE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7BB6-8D2C-5470-DD9F-61AFA44B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2ECA-F588-3350-05B7-C5579C4D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77FE-C0BF-BEB1-052D-EAB3768E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A21A-9905-FB3C-CD47-21F4E67C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035B-A9DA-F56C-4DE3-C962446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43B2-92A6-3D55-AC8F-77D2DFE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78C8-0DCA-7222-BABA-7EA6EC4A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5C4A4-939F-C721-52A4-9D1538D3F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8006-E895-EED8-80DB-B5FAEF7F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CD6F-E85D-16EB-A772-4A40D2E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14D6-F4DB-83F0-8456-1B820FD4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0A37-1432-EE21-877B-3F93E8FC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668A-0944-E567-1A58-999AC3E1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4457-B327-24A6-B48F-DBAF5090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7A7A-7F3E-F03F-B4FC-3AF7F36F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360D-3F03-8C18-9CF6-E9CA15C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DDDC-E3F0-E4F2-E968-7C52E360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9AD4-FAC3-E25D-2B6E-E907B2C8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BC503-6740-D87A-2D3D-3A8BFC0C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325D-6690-349E-73E7-D4FD78E4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4BE6-DB23-5584-5B64-2AFB4060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2367-D274-9835-FAAA-C2DE8D6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1292-4C38-1FBC-F141-B6E49F1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19D5-607F-5D83-BE3F-F9C74FC00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BA779-A7A7-51B4-6060-27E2CC5C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0EFDD-A158-DC69-92FA-A1205CE6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4549-E9A9-74D7-E131-C83C3919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B9-9C8A-7C7F-2138-BDA31ABE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C3A-0E57-E6E1-6B12-C5558EC6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6BE9E-A397-F3AB-B002-66425F3CC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FD1C-AF6B-3DE2-13ED-7EAC1DE3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068F-F4E4-574A-9B8C-27318B453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94215-DA27-81A0-4E3A-26513F57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DA092-1DFA-D924-E523-1B1D54B9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1D3D0-FC25-BD19-8753-BAA563C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002AD-3242-EC32-1CDA-9C0FA49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DD46-0ABB-55B9-1626-787B1269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6478-7097-A898-CE6D-8D6498B7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F598-D999-7582-1D50-95E34A1C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17C4-FE6F-757D-B8B1-9DE0B4E1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EC743-704C-C0A7-4D4A-E7ECCAAB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5155B-2076-E2B4-ECEA-EEA90A47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9C9B0-D730-BEBB-8D29-4E2933BE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9B0-3754-1D5B-A820-31B4CB2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5B8B-C84F-B8CD-435E-E8B3F227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8BED8-17CA-E6C5-256F-3197506F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81290-12E8-501E-6184-2B949DC8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2612-C2F0-D277-539B-1726977C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5B2CA-6DD8-C1FE-4576-40D9509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340-EE8F-AF3F-D7B8-BFEBDF82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7EA85-5334-C336-CAA3-C0A81A1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0BCE-B399-B7C2-26F9-FBCFE7CC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82B2-5A31-90E2-E62D-4E18480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766D-7403-642C-A39A-B9BD860A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1CCC-B570-E656-98AE-50BA991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2FD01-3BC1-C617-1FF8-C7FD84E7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47DD-55CD-57C0-2820-0C980BB9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1CF8-CDEE-9898-A39E-0CAE06AE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44C4-0D29-40F0-ABC2-E216B5B8AC5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12A6-D73C-D8C4-1BCE-2268CA698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4FFD-6E25-AE5B-7383-D0910AA1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3435-6D02-48D9-873E-57CB7457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258F7A-6729-791D-D36F-1A529448D760}"/>
              </a:ext>
            </a:extLst>
          </p:cNvPr>
          <p:cNvSpPr txBox="1"/>
          <p:nvPr/>
        </p:nvSpPr>
        <p:spPr>
          <a:xfrm>
            <a:off x="265020" y="307467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FIGURE S3.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5D416-63AB-D1D7-301D-70B9DED67496}"/>
              </a:ext>
            </a:extLst>
          </p:cNvPr>
          <p:cNvSpPr txBox="1"/>
          <p:nvPr/>
        </p:nvSpPr>
        <p:spPr>
          <a:xfrm>
            <a:off x="133164" y="1260628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FAmean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vs. PC1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5E81E-4B0B-EE86-92EF-564EEF896769}"/>
              </a:ext>
            </a:extLst>
          </p:cNvPr>
          <p:cNvSpPr txBox="1"/>
          <p:nvPr/>
        </p:nvSpPr>
        <p:spPr>
          <a:xfrm>
            <a:off x="419716" y="6338267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A25D85-8B2F-9D6F-563E-C9BC6E1F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03419"/>
              </p:ext>
            </p:extLst>
          </p:nvPr>
        </p:nvGraphicFramePr>
        <p:xfrm>
          <a:off x="3100773" y="5509108"/>
          <a:ext cx="6807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14574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807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6139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11153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1283664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72035669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41765764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6931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-0.088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-0.079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-0.097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-0.1014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-0.0747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-0.0861</a:t>
                      </a:r>
                      <a:endParaRPr lang="en-US" sz="1100" b="1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2476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-0.049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-0.067</a:t>
                      </a:r>
                      <a:endParaRPr lang="en-US" sz="1100" b="1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-0.0557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372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117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-0.0138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032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-0.023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-0.0502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-0.0045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354838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B3BEE06-E54F-9E02-991B-E62EC9DE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2" y="256699"/>
            <a:ext cx="9382557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45D416-63AB-D1D7-301D-70B9DED67496}"/>
              </a:ext>
            </a:extLst>
          </p:cNvPr>
          <p:cNvSpPr txBox="1"/>
          <p:nvPr/>
        </p:nvSpPr>
        <p:spPr>
          <a:xfrm>
            <a:off x="426128" y="1260628"/>
            <a:ext cx="21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FAmean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vs. PC2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AE5B9-AF5C-A06E-CC5A-DC230D36E562}"/>
              </a:ext>
            </a:extLst>
          </p:cNvPr>
          <p:cNvSpPr txBox="1"/>
          <p:nvPr/>
        </p:nvSpPr>
        <p:spPr>
          <a:xfrm>
            <a:off x="366449" y="5947648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3F6184-84BA-EB86-49FD-3548A48B9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89398"/>
              </p:ext>
            </p:extLst>
          </p:nvPr>
        </p:nvGraphicFramePr>
        <p:xfrm>
          <a:off x="2838759" y="5287165"/>
          <a:ext cx="78994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0027571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735658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22455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466298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2561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3127868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7343466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3080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-0.086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-0.074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-0.091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-0.099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-0.063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-0.0813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20143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-0.05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7999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147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4708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-0.0255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-0.022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-0.0319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-0.035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5755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B38E245-9519-F160-D60A-43A06B11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12" y="1072786"/>
            <a:ext cx="7254869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45D416-63AB-D1D7-301D-70B9DED67496}"/>
              </a:ext>
            </a:extLst>
          </p:cNvPr>
          <p:cNvSpPr txBox="1"/>
          <p:nvPr/>
        </p:nvSpPr>
        <p:spPr>
          <a:xfrm>
            <a:off x="426128" y="1260628"/>
            <a:ext cx="21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FAmean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vs. PC3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AE5B9-AF5C-A06E-CC5A-DC230D36E562}"/>
              </a:ext>
            </a:extLst>
          </p:cNvPr>
          <p:cNvSpPr txBox="1"/>
          <p:nvPr/>
        </p:nvSpPr>
        <p:spPr>
          <a:xfrm>
            <a:off x="366449" y="5947648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3FF1E0-5E8F-15B2-74A1-D28914EE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297" y="1647792"/>
            <a:ext cx="6645216" cy="322506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2429A6-1A12-74B9-A715-69BF35739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45174"/>
              </p:ext>
            </p:extLst>
          </p:nvPr>
        </p:nvGraphicFramePr>
        <p:xfrm>
          <a:off x="3189240" y="5064684"/>
          <a:ext cx="809427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895">
                  <a:extLst>
                    <a:ext uri="{9D8B030D-6E8A-4147-A177-3AD203B41FA5}">
                      <a16:colId xmlns:a16="http://schemas.microsoft.com/office/drawing/2014/main" val="4111324596"/>
                    </a:ext>
                  </a:extLst>
                </a:gridCol>
                <a:gridCol w="909895">
                  <a:extLst>
                    <a:ext uri="{9D8B030D-6E8A-4147-A177-3AD203B41FA5}">
                      <a16:colId xmlns:a16="http://schemas.microsoft.com/office/drawing/2014/main" val="105506528"/>
                    </a:ext>
                  </a:extLst>
                </a:gridCol>
                <a:gridCol w="909895">
                  <a:extLst>
                    <a:ext uri="{9D8B030D-6E8A-4147-A177-3AD203B41FA5}">
                      <a16:colId xmlns:a16="http://schemas.microsoft.com/office/drawing/2014/main" val="2469690436"/>
                    </a:ext>
                  </a:extLst>
                </a:gridCol>
                <a:gridCol w="909895">
                  <a:extLst>
                    <a:ext uri="{9D8B030D-6E8A-4147-A177-3AD203B41FA5}">
                      <a16:colId xmlns:a16="http://schemas.microsoft.com/office/drawing/2014/main" val="291402910"/>
                    </a:ext>
                  </a:extLst>
                </a:gridCol>
                <a:gridCol w="1535448">
                  <a:extLst>
                    <a:ext uri="{9D8B030D-6E8A-4147-A177-3AD203B41FA5}">
                      <a16:colId xmlns:a16="http://schemas.microsoft.com/office/drawing/2014/main" val="3534465712"/>
                    </a:ext>
                  </a:extLst>
                </a:gridCol>
                <a:gridCol w="1497536">
                  <a:extLst>
                    <a:ext uri="{9D8B030D-6E8A-4147-A177-3AD203B41FA5}">
                      <a16:colId xmlns:a16="http://schemas.microsoft.com/office/drawing/2014/main" val="181736154"/>
                    </a:ext>
                  </a:extLst>
                </a:gridCol>
                <a:gridCol w="1421711">
                  <a:extLst>
                    <a:ext uri="{9D8B030D-6E8A-4147-A177-3AD203B41FA5}">
                      <a16:colId xmlns:a16="http://schemas.microsoft.com/office/drawing/2014/main" val="32366460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2612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-0.083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-0.071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-0.093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-0.102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-0.071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-0.074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9187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-0.067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-0.057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-0.069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-0.081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06668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704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59582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729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30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D235-A7DC-9C4D-D3C7-754CA8A4558F}"/>
              </a:ext>
            </a:extLst>
          </p:cNvPr>
          <p:cNvSpPr txBox="1"/>
          <p:nvPr/>
        </p:nvSpPr>
        <p:spPr>
          <a:xfrm>
            <a:off x="133164" y="1260628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ODmean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vs. PC1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BBF7-4EC6-063D-4382-5147333AA394}"/>
              </a:ext>
            </a:extLst>
          </p:cNvPr>
          <p:cNvSpPr txBox="1"/>
          <p:nvPr/>
        </p:nvSpPr>
        <p:spPr>
          <a:xfrm>
            <a:off x="419716" y="6338267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CFD631-8161-51C3-DD59-A903C29A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42288"/>
              </p:ext>
            </p:extLst>
          </p:nvPr>
        </p:nvGraphicFramePr>
        <p:xfrm>
          <a:off x="2692400" y="5020836"/>
          <a:ext cx="6807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1054420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0245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0392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1931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0767414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87753265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4425935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 tertile (1)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3877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0.074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0.0856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0.0654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0.0655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0.094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0.0661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811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effectLst/>
                        </a:rPr>
                        <a:t>0.031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0.0686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858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711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0.0197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9623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0.0327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0.028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0.0457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0.0452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5817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241329-ED28-AA5D-7EA3-5A843C4F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7" y="487523"/>
            <a:ext cx="8172727" cy="44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D235-A7DC-9C4D-D3C7-754CA8A4558F}"/>
              </a:ext>
            </a:extLst>
          </p:cNvPr>
          <p:cNvSpPr txBox="1"/>
          <p:nvPr/>
        </p:nvSpPr>
        <p:spPr>
          <a:xfrm>
            <a:off x="133164" y="1260628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(E)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ODmean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vs. PC2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56CA8-7198-BF6E-13B2-EE529B00D1C7}"/>
              </a:ext>
            </a:extLst>
          </p:cNvPr>
          <p:cNvSpPr txBox="1"/>
          <p:nvPr/>
        </p:nvSpPr>
        <p:spPr>
          <a:xfrm>
            <a:off x="419716" y="6338267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272C67-27C9-4AFC-EF57-C3D08EE0B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51920"/>
              </p:ext>
            </p:extLst>
          </p:nvPr>
        </p:nvGraphicFramePr>
        <p:xfrm>
          <a:off x="2146300" y="4976446"/>
          <a:ext cx="78994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1143620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0692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84058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421395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306598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2919001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27244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998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0.0821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0.0819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38143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0.056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3792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2738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0.00598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39536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0.0351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0.0259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0.0434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0.0428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0.035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0.0253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774937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734BAD2-AADA-E762-A662-48FB81D5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38" y="788700"/>
            <a:ext cx="7248772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1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D235-A7DC-9C4D-D3C7-754CA8A4558F}"/>
              </a:ext>
            </a:extLst>
          </p:cNvPr>
          <p:cNvSpPr txBox="1"/>
          <p:nvPr/>
        </p:nvSpPr>
        <p:spPr>
          <a:xfrm>
            <a:off x="133164" y="1260628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ODmean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vs. PC3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0284D-F9B0-6BF8-747C-4C4E575D590A}"/>
              </a:ext>
            </a:extLst>
          </p:cNvPr>
          <p:cNvSpPr txBox="1"/>
          <p:nvPr/>
        </p:nvSpPr>
        <p:spPr>
          <a:xfrm>
            <a:off x="419716" y="6338267"/>
            <a:ext cx="289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*P&lt;0.05; **P&lt;0.010; ***P&lt;0.001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522C9-EBBC-E7DA-9640-832AFF46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77" y="193801"/>
            <a:ext cx="6645216" cy="471261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2D855D-3712-7E07-32C9-E505CD8A8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9178"/>
              </p:ext>
            </p:extLst>
          </p:nvPr>
        </p:nvGraphicFramePr>
        <p:xfrm>
          <a:off x="2218493" y="5038591"/>
          <a:ext cx="80391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1993303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747194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953407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8008727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67680785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6063112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0766136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Women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 tertile (3)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7438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tereri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0.064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0.0763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0.056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0.081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0.0668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3533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ereri_cde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0.044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0.0589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0.068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721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ereri_intref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-0.00026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3012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ereri_intmed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-0.004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-0.0142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05530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ereri_pie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0.0228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0.0168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0.0266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0.0346</a:t>
                      </a:r>
                      <a:endParaRPr lang="en-US" sz="1100" b="1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0.0226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040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49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586</Words>
  <Application>Microsoft Office PowerPoint</Application>
  <PresentationFormat>Widescreen</PresentationFormat>
  <Paragraphs>259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Baydoun, May Ahmad (NIH/NIA/IRP) [E]</dc:creator>
  <cp:lastModifiedBy>Baydoun, May Ahmad (NIH/NIA/IRP) [E]</cp:lastModifiedBy>
  <cp:revision>49</cp:revision>
  <dcterms:created xsi:type="dcterms:W3CDTF">2023-08-01T18:40:53Z</dcterms:created>
  <dcterms:modified xsi:type="dcterms:W3CDTF">2024-02-25T02:06:10Z</dcterms:modified>
</cp:coreProperties>
</file>