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B999-AA69-C164-94E4-314C09DDC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08649-9B35-4F09-6FAB-98AB95811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BEB9-9F78-1BBB-9AE1-56E3C0FF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691-E4DC-40FA-BB8E-0AF28889D2E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5479B-33EA-7E98-D473-FF6A4FDE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AD48F-76B3-BDC2-79D8-67FAB021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251F-BA9C-4D89-9CB6-B8374411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3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1D7C-B5D9-38D0-6537-C3F527F9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0F5FB-78B8-2210-9F99-AFA1A3C93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F0FAF-DF96-4FCA-4839-31F33345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691-E4DC-40FA-BB8E-0AF28889D2E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B029-E1A1-0C2E-32B1-8426F464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40BB9-8514-7298-0B9F-57BECB0C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251F-BA9C-4D89-9CB6-B8374411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7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7C0A6-D42A-77EB-8CC2-F2316836E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E299F-06F2-4345-CF7F-1DAF931D5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31D7A-26CC-3524-A01F-1C4740E7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691-E4DC-40FA-BB8E-0AF28889D2E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2C8DA-8370-80FC-4C90-ED4ADD60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B8C8C-722D-7D79-78C1-F8E5BBB2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251F-BA9C-4D89-9CB6-B8374411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4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5A41-DA8B-3A94-C94A-7AE83328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DDE6E-1B5B-1D3B-7AE4-CB3E7229F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0C577-A07A-736E-8AF5-F33DA5FF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691-E4DC-40FA-BB8E-0AF28889D2E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AD29E-B530-88D9-974A-52997C20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D7A1-457C-2479-296D-FF4D09BB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251F-BA9C-4D89-9CB6-B8374411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5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508A-038F-061C-E824-36DC029D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8354F-54EA-A285-EE7E-0064EBE15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6B13B-0597-B440-0849-7C44ADBC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691-E4DC-40FA-BB8E-0AF28889D2E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98D62-7608-36F1-5BFC-689EB1E7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B2198-33C2-993E-C28D-894B6BFC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251F-BA9C-4D89-9CB6-B8374411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6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CDF6-CAB9-11F5-822F-10E2B32F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B51DC-AEC7-7967-9182-1697149D5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D8B0B-0BC6-E7C8-BA76-885F90819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D259F-1F4F-88B5-9588-3E6408F5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691-E4DC-40FA-BB8E-0AF28889D2E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A9C50-383D-0587-01F8-C29AD94D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F0B65-5A62-6604-ED2C-2F5FCD48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251F-BA9C-4D89-9CB6-B8374411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9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17FD-9623-DF6C-6D17-2A37063E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D34E3-63AB-C838-5415-948810833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B4243-25B1-5B46-557F-745C294CE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83B12-F1B2-C264-865B-548221C83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44328-C6AD-B165-2E05-D31756255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1484D-9802-3310-5AF8-DB2B3096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691-E4DC-40FA-BB8E-0AF28889D2E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DF952D-02AC-54C5-E74A-E2545DC3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E0179-8986-6E6E-63BA-6F9DBE2C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251F-BA9C-4D89-9CB6-B8374411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8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8D18-C407-8F4A-38E7-9AE92671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A55EF-9FC9-C948-FD70-C08844E7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691-E4DC-40FA-BB8E-0AF28889D2E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9DA47-AF36-457B-16F5-E2F722B9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F12B9-A28E-3891-3F1D-76BA60D8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251F-BA9C-4D89-9CB6-B8374411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8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CB867-B06B-D54C-0E13-85FEE6B20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691-E4DC-40FA-BB8E-0AF28889D2E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655B8-DADA-9F33-B1BD-71D73298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1F509-51BD-9DD8-9E67-5FBC7983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251F-BA9C-4D89-9CB6-B8374411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28E5-FA37-E46B-8F6B-8B4612257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78827-A0B1-1A6C-506A-F8C52289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1D2E7-EA1A-BBDC-7E82-BC02CC94A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616E4-6BB6-FC7B-DA07-4B2DECBE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691-E4DC-40FA-BB8E-0AF28889D2E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DE30F-174B-6FE7-4CA4-301908F4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D98B6-ED18-1856-4776-438D1941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251F-BA9C-4D89-9CB6-B8374411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0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EB48-8819-B822-13CB-1CE6FABF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43E58-5906-A3F8-96B6-0336B45B4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6D9B5-0DA4-A54C-8E30-CFB0A6F12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219CF-C062-3D8A-C069-3F3B7B5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691-E4DC-40FA-BB8E-0AF28889D2E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8BADD-BA27-405C-DE12-BA63A267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78AE4-7463-418B-C288-F9455FB8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251F-BA9C-4D89-9CB6-B8374411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5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02269-A4B0-F5ED-A8A9-0E5851F7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4260A-D248-D777-948D-9F2E0C9CE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631C3-40C0-3E4C-CEB3-282D565C5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2691-E4DC-40FA-BB8E-0AF28889D2E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3FB1C-549D-2D9C-1E0D-92338EFFA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A2115-AFFB-A01D-E061-C1A6D788D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A251F-BA9C-4D89-9CB6-B8374411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1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DC7CDE3-13C9-F113-103D-08E537026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857" y="0"/>
            <a:ext cx="939859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990DE7-8080-4C36-9954-8CDA0E4EFFED}"/>
              </a:ext>
            </a:extLst>
          </p:cNvPr>
          <p:cNvSpPr txBox="1"/>
          <p:nvPr/>
        </p:nvSpPr>
        <p:spPr>
          <a:xfrm>
            <a:off x="355600" y="426720"/>
            <a:ext cx="90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FIG.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CAE53-E8D6-7E80-D34E-E1F81CDC901D}"/>
              </a:ext>
            </a:extLst>
          </p:cNvPr>
          <p:cNvSpPr txBox="1"/>
          <p:nvPr/>
        </p:nvSpPr>
        <p:spPr>
          <a:xfrm>
            <a:off x="8319052" y="4022920"/>
            <a:ext cx="758245" cy="39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R=-0.22</a:t>
            </a:r>
          </a:p>
          <a:p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P&lt;0.001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5C6AB0-7574-9B2B-D812-19FD091FA5FF}"/>
              </a:ext>
            </a:extLst>
          </p:cNvPr>
          <p:cNvSpPr txBox="1"/>
          <p:nvPr/>
        </p:nvSpPr>
        <p:spPr>
          <a:xfrm>
            <a:off x="9697283" y="4963824"/>
            <a:ext cx="758245" cy="39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R=-0.09</a:t>
            </a:r>
          </a:p>
          <a:p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P&lt;0.001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F7F2CC-6CDE-56FD-D621-CE9243514034}"/>
              </a:ext>
            </a:extLst>
          </p:cNvPr>
          <p:cNvSpPr txBox="1"/>
          <p:nvPr/>
        </p:nvSpPr>
        <p:spPr>
          <a:xfrm>
            <a:off x="3969031" y="1302914"/>
            <a:ext cx="758245" cy="39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R=+0.13</a:t>
            </a:r>
          </a:p>
          <a:p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P&lt;0.001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F9C412-B7C3-6BBA-2FA9-39D095A77260}"/>
              </a:ext>
            </a:extLst>
          </p:cNvPr>
          <p:cNvSpPr txBox="1"/>
          <p:nvPr/>
        </p:nvSpPr>
        <p:spPr>
          <a:xfrm>
            <a:off x="8415125" y="1326105"/>
            <a:ext cx="758245" cy="39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R=-0.11</a:t>
            </a:r>
          </a:p>
          <a:p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P&lt;0.001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2F2885-4571-EAE2-30F1-5738D4F55993}"/>
              </a:ext>
            </a:extLst>
          </p:cNvPr>
          <p:cNvSpPr txBox="1"/>
          <p:nvPr/>
        </p:nvSpPr>
        <p:spPr>
          <a:xfrm>
            <a:off x="3955776" y="4619269"/>
            <a:ext cx="758245" cy="39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R=+0.09</a:t>
            </a:r>
          </a:p>
          <a:p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P&lt;0.001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9DFFB-FB61-77D8-2200-F70EBE8BC9B8}"/>
              </a:ext>
            </a:extLst>
          </p:cNvPr>
          <p:cNvSpPr txBox="1"/>
          <p:nvPr/>
        </p:nvSpPr>
        <p:spPr>
          <a:xfrm>
            <a:off x="9713848" y="4046111"/>
            <a:ext cx="758245" cy="39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R=+0.31</a:t>
            </a:r>
          </a:p>
          <a:p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P&lt;0.001</a:t>
            </a:r>
          </a:p>
        </p:txBody>
      </p:sp>
    </p:spTree>
    <p:extLst>
      <p:ext uri="{BB962C8B-B14F-4D97-AF65-F5344CB8AC3E}">
        <p14:creationId xmlns:p14="http://schemas.microsoft.com/office/powerpoint/2010/main" val="339389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Baydoun, May Ahmad (NIH/NIA/IRP) [E]</dc:creator>
  <cp:lastModifiedBy>Baydoun, May Ahmad (NIH/NIA/IRP) [E]</cp:lastModifiedBy>
  <cp:revision>12</cp:revision>
  <dcterms:created xsi:type="dcterms:W3CDTF">2023-02-09T16:16:42Z</dcterms:created>
  <dcterms:modified xsi:type="dcterms:W3CDTF">2023-03-29T12:57:44Z</dcterms:modified>
</cp:coreProperties>
</file>