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060-8277-00C4-E6AD-5F199881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A7417-D746-1D4D-8A83-90400E911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A940-B532-62C5-CA91-52D022EE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7BB6-8D2C-5470-DD9F-61AFA44B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2ECA-F588-3350-05B7-C5579C4D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77FE-C0BF-BEB1-052D-EAB3768E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A21A-9905-FB3C-CD47-21F4E67C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035B-A9DA-F56C-4DE3-C962446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43B2-92A6-3D55-AC8F-77D2DFE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78C8-0DCA-7222-BABA-7EA6EC4A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5C4A4-939F-C721-52A4-9D1538D3F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8006-E895-EED8-80DB-B5FAEF7F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CD6F-E85D-16EB-A772-4A40D2E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14D6-F4DB-83F0-8456-1B820FD4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0A37-1432-EE21-877B-3F93E8FC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668A-0944-E567-1A58-999AC3E1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4457-B327-24A6-B48F-DBAF5090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7A7A-7F3E-F03F-B4FC-3AF7F36F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360D-3F03-8C18-9CF6-E9CA15C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DDDC-E3F0-E4F2-E968-7C52E360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9AD4-FAC3-E25D-2B6E-E907B2C8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BC503-6740-D87A-2D3D-3A8BFC0C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325D-6690-349E-73E7-D4FD78E4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4BE6-DB23-5584-5B64-2AFB4060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2367-D274-9835-FAAA-C2DE8D6C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1292-4C38-1FBC-F141-B6E49F1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19D5-607F-5D83-BE3F-F9C74FC00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BA779-A7A7-51B4-6060-27E2CC5C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0EFDD-A158-DC69-92FA-A1205CE6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4549-E9A9-74D7-E131-C83C3919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20B9-9C8A-7C7F-2138-BDA31ABE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C3A-0E57-E6E1-6B12-C5558EC6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6BE9E-A397-F3AB-B002-66425F3CC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FD1C-AF6B-3DE2-13ED-7EAC1DE3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068F-F4E4-574A-9B8C-27318B453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94215-DA27-81A0-4E3A-26513F573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DA092-1DFA-D924-E523-1B1D54B9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1D3D0-FC25-BD19-8753-BAA563C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002AD-3242-EC32-1CDA-9C0FA49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DD46-0ABB-55B9-1626-787B1269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6478-7097-A898-CE6D-8D6498B7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F598-D999-7582-1D50-95E34A1C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17C4-FE6F-757D-B8B1-9DE0B4E1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EC743-704C-C0A7-4D4A-E7ECCAAB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5155B-2076-E2B4-ECEA-EEA90A47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9C9B0-D730-BEBB-8D29-4E2933BE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9B0-3754-1D5B-A820-31B4CB2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5B8B-C84F-B8CD-435E-E8B3F227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8BED8-17CA-E6C5-256F-3197506F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81290-12E8-501E-6184-2B949DC8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2612-C2F0-D277-539B-1726977C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5B2CA-6DD8-C1FE-4576-40D9509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340-EE8F-AF3F-D7B8-BFEBDF82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7EA85-5334-C336-CAA3-C0A81A1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0BCE-B399-B7C2-26F9-FBCFE7CC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82B2-5A31-90E2-E62D-4E184806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766D-7403-642C-A39A-B9BD860A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1CCC-B570-E656-98AE-50BA991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2FD01-3BC1-C617-1FF8-C7FD84E7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47DD-55CD-57C0-2820-0C980BB9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1CF8-CDEE-9898-A39E-0CAE06AE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44C4-0D29-40F0-ABC2-E216B5B8AC5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12A6-D73C-D8C4-1BCE-2268CA698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4FFD-6E25-AE5B-7383-D0910AA1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258F7A-6729-791D-D36F-1A529448D760}"/>
              </a:ext>
            </a:extLst>
          </p:cNvPr>
          <p:cNvSpPr txBox="1"/>
          <p:nvPr/>
        </p:nvSpPr>
        <p:spPr>
          <a:xfrm>
            <a:off x="265020" y="307467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FIGURE S3.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35D68-A2F9-2501-9F99-174B30CD9DD0}"/>
              </a:ext>
            </a:extLst>
          </p:cNvPr>
          <p:cNvSpPr txBox="1"/>
          <p:nvPr/>
        </p:nvSpPr>
        <p:spPr>
          <a:xfrm>
            <a:off x="6112928" y="4205720"/>
            <a:ext cx="220912" cy="2362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AD93B-CF8C-B1CF-6793-F10634C04B26}"/>
              </a:ext>
            </a:extLst>
          </p:cNvPr>
          <p:cNvSpPr txBox="1"/>
          <p:nvPr/>
        </p:nvSpPr>
        <p:spPr>
          <a:xfrm>
            <a:off x="8260321" y="3495435"/>
            <a:ext cx="243840" cy="31242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*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54AB0-00F0-9DE3-EC11-5E035DC16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24182"/>
              </p:ext>
            </p:extLst>
          </p:nvPr>
        </p:nvGraphicFramePr>
        <p:xfrm>
          <a:off x="3518024" y="5517986"/>
          <a:ext cx="6807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02605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0416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17740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4043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874937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82951358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6759777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035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tereri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0.128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0.111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0.152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0.3919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0.1768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1236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ereri_cde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0.0633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93032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ereri_intref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0.008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7767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0.0397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16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0.0663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0.0955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0.0544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0.00441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121229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4446BB0-44A7-E7C6-FE0F-D07000848C0F}"/>
              </a:ext>
            </a:extLst>
          </p:cNvPr>
          <p:cNvGrpSpPr/>
          <p:nvPr/>
        </p:nvGrpSpPr>
        <p:grpSpPr>
          <a:xfrm>
            <a:off x="2014231" y="238946"/>
            <a:ext cx="9388654" cy="5066215"/>
            <a:chOff x="2129642" y="238946"/>
            <a:chExt cx="9388654" cy="50662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43EBAD-EB7A-201C-39E3-83E5505CF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642" y="238946"/>
              <a:ext cx="9388654" cy="5066215"/>
            </a:xfrm>
            <a:prstGeom prst="rect">
              <a:avLst/>
            </a:prstGeom>
          </p:spPr>
        </p:pic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EA738A68-7C16-8E87-7500-9E5F267E8912}"/>
                </a:ext>
              </a:extLst>
            </p:cNvPr>
            <p:cNvSpPr txBox="1"/>
            <p:nvPr/>
          </p:nvSpPr>
          <p:spPr>
            <a:xfrm>
              <a:off x="8231463" y="3994247"/>
              <a:ext cx="254942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*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DDD919B8-B76E-DBA4-3C65-348338019CA3}"/>
                </a:ext>
              </a:extLst>
            </p:cNvPr>
            <p:cNvSpPr txBox="1"/>
            <p:nvPr/>
          </p:nvSpPr>
          <p:spPr>
            <a:xfrm>
              <a:off x="8930348" y="3940980"/>
              <a:ext cx="254942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*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45D416-63AB-D1D7-301D-70B9DED67496}"/>
              </a:ext>
            </a:extLst>
          </p:cNvPr>
          <p:cNvSpPr txBox="1"/>
          <p:nvPr/>
        </p:nvSpPr>
        <p:spPr>
          <a:xfrm>
            <a:off x="426128" y="1260628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5E81E-4B0B-EE86-92EF-564EEF896769}"/>
              </a:ext>
            </a:extLst>
          </p:cNvPr>
          <p:cNvSpPr txBox="1"/>
          <p:nvPr/>
        </p:nvSpPr>
        <p:spPr>
          <a:xfrm>
            <a:off x="419716" y="6338267"/>
            <a:ext cx="289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*P&lt;0.05; **P&lt;0.010; ***P&lt;0.001</a:t>
            </a:r>
          </a:p>
        </p:txBody>
      </p:sp>
    </p:spTree>
    <p:extLst>
      <p:ext uri="{BB962C8B-B14F-4D97-AF65-F5344CB8AC3E}">
        <p14:creationId xmlns:p14="http://schemas.microsoft.com/office/powerpoint/2010/main" val="118948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54AB0-00F0-9DE3-EC11-5E035DC16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46703"/>
              </p:ext>
            </p:extLst>
          </p:nvPr>
        </p:nvGraphicFramePr>
        <p:xfrm>
          <a:off x="3518024" y="5127367"/>
          <a:ext cx="6807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02605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0416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17740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4043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874937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82951358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6759777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035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tereri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0.1554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0.4484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0.1953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1236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ereri_cde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0.3565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93032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ereri_intref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-0.0029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-0.0033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-0.0019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7767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-0.0164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16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0.07244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1212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45D416-63AB-D1D7-301D-70B9DED67496}"/>
              </a:ext>
            </a:extLst>
          </p:cNvPr>
          <p:cNvSpPr txBox="1"/>
          <p:nvPr/>
        </p:nvSpPr>
        <p:spPr>
          <a:xfrm>
            <a:off x="426128" y="1260628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05830C-378B-6563-D91C-4F235165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79" y="207936"/>
            <a:ext cx="8841498" cy="4751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6AE5B9-AF5C-A06E-CC5A-DC230D36E562}"/>
              </a:ext>
            </a:extLst>
          </p:cNvPr>
          <p:cNvSpPr txBox="1"/>
          <p:nvPr/>
        </p:nvSpPr>
        <p:spPr>
          <a:xfrm>
            <a:off x="366449" y="5947648"/>
            <a:ext cx="289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*P&lt;0.05; **P&lt;0.010; ***P&lt;0.001</a:t>
            </a:r>
          </a:p>
        </p:txBody>
      </p:sp>
    </p:spTree>
    <p:extLst>
      <p:ext uri="{BB962C8B-B14F-4D97-AF65-F5344CB8AC3E}">
        <p14:creationId xmlns:p14="http://schemas.microsoft.com/office/powerpoint/2010/main" val="14443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171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Baydoun, May Ahmad (NIH/NIA/IRP) [E]</dc:creator>
  <cp:lastModifiedBy>Baydoun, May Ahmad (NIH/NIA/IRP) [E]</cp:lastModifiedBy>
  <cp:revision>24</cp:revision>
  <dcterms:created xsi:type="dcterms:W3CDTF">2023-08-01T18:40:53Z</dcterms:created>
  <dcterms:modified xsi:type="dcterms:W3CDTF">2023-12-25T16:16:43Z</dcterms:modified>
</cp:coreProperties>
</file>