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318F-EF07-57C4-C244-A06498C4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817A6-390E-3C80-16E3-2A7E0E256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F83D-D9AC-086E-CD22-8B04F6EC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EA29-C2F9-490E-6D47-8AD03FAB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C5AD-ACAB-C8F0-BF44-4BCEAAD6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736-5E66-9896-F0DD-79A032EC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4990-1EF7-74D9-C7B3-15FEE842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679C-0A73-2F25-9A80-0089F47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3FD9-C62A-4B46-F991-943F3F10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E40A-E586-47CD-B783-846C307E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65E10-3E82-2248-9419-EE3C9863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F6F8-B00E-9BE9-E182-5B17954A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D19B-32FC-FB9F-F2CF-7D148A05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9AE5-E04D-9072-54F4-7EE6F7AB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DE1A-6D07-A358-8D54-41B9EFCE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276-53B6-D516-3CD9-4BAD7DD1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387C-E06E-D492-26D8-8710FAE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5E2D-6D2D-D6C2-78AD-EA4DE75C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1F80-7AFF-40C5-269A-1CC9032A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2720-50BF-0206-28C0-50CB00D4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505E-B9F3-6984-58C3-B2FE61FA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D0BA-57B3-680A-D486-96AF51B6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D14B-3C09-7377-BD03-3D99520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DE9E-4D69-7871-C540-991C4E6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158E-A36D-E1D7-9DE3-5E5E77F4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3E7E-B329-1D07-EFA1-52F7F75B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8F27-092B-29C8-BFDE-A21269F12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0F8D3-6FD4-C957-5549-14F12717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8419A-9E61-8246-C571-9C9967A3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AD6D-5234-6724-D503-85B3D7B5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3D42-2672-3845-B87D-18F5EADD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9BCD-8A52-6837-1C65-2DDDEEF7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4128-9659-63B7-3667-6BDB99C71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54FE-F9D6-49D0-2C88-2BBF64B99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9D372-A875-2FA7-0688-73B1326D5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FEAFA-E3E5-0F6B-5A06-AF464DDA0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32AB-5B30-66DB-A626-BF04402F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4CFD-321C-3981-504D-C56F0134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7202B-B802-BB6D-8139-FADE299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498A-4952-4C78-02E2-9EEB8BCF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F5E43-25A4-5943-DDF3-6B3BFDE3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3A801-9F26-5616-94ED-3857EF2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AEF6D-649E-69E2-8772-1A61A1AE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42FD8-4D6F-7A2C-BCBC-E85978B5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76B56-BBA4-D64A-FF81-94706408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6BB46-14E8-8768-C95A-8635F232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7646-E5AF-AEE0-83BB-382A3DF8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FD1C-5249-AFE1-D1ED-CA6D1E1B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32ADC-872E-FF38-95F4-676E94C3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BEF3-1B05-0EE6-62FD-B644C23C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419D-6E9E-5636-ACA3-BDC01EE3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01B84-D4CB-D2D3-7838-1E3E093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1908-C79F-B95F-A6AC-3704641D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02D1A-4769-0AF1-C3F6-403FBAD0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80C6-6671-083F-5C51-5D042FE0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7300-85D1-6572-C7DA-CDDA981D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3CBE-EC76-A8C2-3309-D6A8962D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D5B2-B756-96B1-889B-948D8B12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0E3D1-C0A4-9CC4-22D9-0AE17C71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79024-72D7-DCF0-E252-891B336A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25E0-1C90-7B4A-7D73-91C858FD7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C4DA-1F14-4969-B2FB-C4E302E190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2ACC-7559-949C-C415-B5247CB1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9F1F-9460-E6DE-C45A-990F2B4D5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4B55-E412-4CA9-8EF4-0435F1E5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47BFDA4-AEAC-B8DC-8BE4-9A2F940765A3}"/>
              </a:ext>
            </a:extLst>
          </p:cNvPr>
          <p:cNvGrpSpPr/>
          <p:nvPr/>
        </p:nvGrpSpPr>
        <p:grpSpPr>
          <a:xfrm>
            <a:off x="2318327" y="318251"/>
            <a:ext cx="6582482" cy="6331931"/>
            <a:chOff x="2785329" y="318251"/>
            <a:chExt cx="6115480" cy="6030025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C6742E7C-3929-5652-5970-8D9458FE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4"/>
            <a:stretch/>
          </p:blipFill>
          <p:spPr>
            <a:xfrm rot="5400000">
              <a:off x="2981756" y="121824"/>
              <a:ext cx="5722626" cy="6115480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4E231EE7-E574-5D87-C841-03ECD339C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42" t="13353" b="4420"/>
            <a:stretch/>
          </p:blipFill>
          <p:spPr>
            <a:xfrm rot="16200000">
              <a:off x="5362621" y="3646663"/>
              <a:ext cx="393480" cy="500974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28408A-69C1-DAEA-516A-BE456C048D87}"/>
              </a:ext>
            </a:extLst>
          </p:cNvPr>
          <p:cNvSpPr txBox="1"/>
          <p:nvPr/>
        </p:nvSpPr>
        <p:spPr>
          <a:xfrm>
            <a:off x="3136003" y="155016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 ICVF</a:t>
            </a:r>
          </a:p>
        </p:txBody>
      </p:sp>
    </p:spTree>
    <p:extLst>
      <p:ext uri="{BB962C8B-B14F-4D97-AF65-F5344CB8AC3E}">
        <p14:creationId xmlns:p14="http://schemas.microsoft.com/office/powerpoint/2010/main" val="371927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53D80C-E71E-7368-EAEF-DE6FB1E8A8F2}"/>
              </a:ext>
            </a:extLst>
          </p:cNvPr>
          <p:cNvGrpSpPr/>
          <p:nvPr/>
        </p:nvGrpSpPr>
        <p:grpSpPr>
          <a:xfrm>
            <a:off x="2667000" y="0"/>
            <a:ext cx="6858000" cy="6699880"/>
            <a:chOff x="2667000" y="0"/>
            <a:chExt cx="6858000" cy="6699880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C8BA329C-33F4-306A-4906-9BFF9C960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5"/>
            <a:stretch/>
          </p:blipFill>
          <p:spPr>
            <a:xfrm rot="5400000">
              <a:off x="2866417" y="-199417"/>
              <a:ext cx="6459166" cy="6858000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FBF62148-9178-6385-FF35-A3EA54CCB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42" t="13353" b="4420"/>
            <a:stretch/>
          </p:blipFill>
          <p:spPr>
            <a:xfrm rot="16200000">
              <a:off x="5577646" y="3678272"/>
              <a:ext cx="440086" cy="560313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BA05569-57FE-49B4-50FC-8A927403E75E}"/>
              </a:ext>
            </a:extLst>
          </p:cNvPr>
          <p:cNvSpPr txBox="1"/>
          <p:nvPr/>
        </p:nvSpPr>
        <p:spPr>
          <a:xfrm>
            <a:off x="3228367" y="1910382"/>
            <a:ext cx="107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 ISOVF</a:t>
            </a:r>
          </a:p>
        </p:txBody>
      </p:sp>
    </p:spTree>
    <p:extLst>
      <p:ext uri="{BB962C8B-B14F-4D97-AF65-F5344CB8AC3E}">
        <p14:creationId xmlns:p14="http://schemas.microsoft.com/office/powerpoint/2010/main" val="35653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14F643-5830-9366-291C-0E79B113AC2E}"/>
              </a:ext>
            </a:extLst>
          </p:cNvPr>
          <p:cNvGrpSpPr/>
          <p:nvPr/>
        </p:nvGrpSpPr>
        <p:grpSpPr>
          <a:xfrm>
            <a:off x="2343727" y="0"/>
            <a:ext cx="6858000" cy="6743609"/>
            <a:chOff x="2343727" y="0"/>
            <a:chExt cx="6858000" cy="6743609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DBA299F6-B081-A59B-91EE-127096D2C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5"/>
            <a:stretch/>
          </p:blipFill>
          <p:spPr>
            <a:xfrm rot="5400000">
              <a:off x="2543144" y="-199417"/>
              <a:ext cx="6459166" cy="6858000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29C90182-3717-0931-E84C-9ABCB6BAB7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42" t="13353" b="4420"/>
            <a:stretch/>
          </p:blipFill>
          <p:spPr>
            <a:xfrm rot="16200000">
              <a:off x="5246906" y="3722000"/>
              <a:ext cx="440086" cy="560313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7A9756-084B-4E85-44C9-C2520878CDA1}"/>
              </a:ext>
            </a:extLst>
          </p:cNvPr>
          <p:cNvSpPr txBox="1"/>
          <p:nvPr/>
        </p:nvSpPr>
        <p:spPr>
          <a:xfrm>
            <a:off x="2262868" y="201502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 OD</a:t>
            </a:r>
          </a:p>
        </p:txBody>
      </p:sp>
    </p:spTree>
    <p:extLst>
      <p:ext uri="{BB962C8B-B14F-4D97-AF65-F5344CB8AC3E}">
        <p14:creationId xmlns:p14="http://schemas.microsoft.com/office/powerpoint/2010/main" val="428892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Baydoun, May Ahmad (NIH/NIA/IRP) [E]</dc:creator>
  <cp:lastModifiedBy>Meirelles, Osorio (NIH/NIA/IRP) [E]</cp:lastModifiedBy>
  <cp:revision>5</cp:revision>
  <dcterms:created xsi:type="dcterms:W3CDTF">2023-04-06T17:46:58Z</dcterms:created>
  <dcterms:modified xsi:type="dcterms:W3CDTF">2023-09-11T16:00:13Z</dcterms:modified>
</cp:coreProperties>
</file>