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5ef049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5ef049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5ef049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5ef049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5ef049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5ef049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5f1d5543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5f1d554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Engineering zone, on the 2nd floor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5f1d5543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5f1d5543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40 people at 8th June where affected by Hazium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5f1d5543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5f1d5543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Supply Inlet temperature was applied to hazium (Density of the air)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5f1d5543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5f1d5543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Air mass flow rate / max air mass flow rate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5f1d5543_8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5f1d5543_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5f1d5543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5f1d5543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5f1d5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5f1d5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f1d55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f1d55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5f1d55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5f1d55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5f1d55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5f1d55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5f1d55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5f1d55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5f1d5543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5f1d5543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iOSPGSYP1M4" TargetMode="External"/><Relationship Id="rId4" Type="http://schemas.openxmlformats.org/officeDocument/2006/relationships/hyperlink" Target="https://drive.google.com/file/d/150SKNT_oBBTEFzzig5N1P45ZDVlpFWLh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Information 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Beket Bayemirov, Alibi Yeslambek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(F1_Z1) </a:t>
            </a:r>
            <a:r>
              <a:rPr lang="ru"/>
              <a:t>Deli pattern of CO2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1176" r="0" t="3390"/>
          <a:stretch/>
        </p:blipFill>
        <p:spPr>
          <a:xfrm>
            <a:off x="525700" y="1288500"/>
            <a:ext cx="7995549" cy="314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People amount vs CO2 relationship in conference room (prox_2_1=energy_2_14)</a:t>
            </a:r>
            <a:endParaRPr sz="18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9583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4146175" y="2947150"/>
            <a:ext cx="545400" cy="29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6803" l="0" r="0" t="0"/>
          <a:stretch/>
        </p:blipFill>
        <p:spPr>
          <a:xfrm>
            <a:off x="4824550" y="1280800"/>
            <a:ext cx="4147624" cy="35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Hazium VS People concentration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5475"/>
            <a:ext cx="7393499" cy="37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7705200" y="1768500"/>
            <a:ext cx="1366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Hazium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7777200" y="3392400"/>
            <a:ext cx="1366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People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7686125" y="4794125"/>
            <a:ext cx="1242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7434900" y="4794125"/>
            <a:ext cx="1562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Engineering zone 2F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6346900" y="4583500"/>
            <a:ext cx="2591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June 8: 40 people during Hazium increase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3175" y="1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Hazium VS People concentration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7705200" y="1768500"/>
            <a:ext cx="1366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Hazium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7777200" y="3392400"/>
            <a:ext cx="1366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People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00" y="762525"/>
            <a:ext cx="73307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Hazium &amp; Inlet Temperature (Air Density) correlation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0" y="1152475"/>
            <a:ext cx="7757999" cy="388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Hazium VS Air flow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488" y="1138977"/>
            <a:ext cx="7229022" cy="37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https://www.youtube.com/watch?v=iOSPGSYP1M4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https://drive.google.com/file/d/150SKNT_oBBTEFzzig5N1P45ZDVlpFWLh/view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Human population by zones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400" y="1125725"/>
            <a:ext cx="73165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Human population by zones: </a:t>
            </a:r>
            <a:r>
              <a:rPr lang="ru"/>
              <a:t>Top vs Least visited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149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1_1 -&gt; Entrance(hallway)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1_2 -&gt; Deli (cafeteria)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1_4 -&gt; Elevators (People go to 2nd, 3rd floor)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2_1 -&gt; hallway(everyone goes through after stairs/elevator)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2_4 -&gt; Elevators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2_7 -&gt; Many Offices + Restroom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14750" y="863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Least visited zones: 1_3, 1_5, 1_6, 1_7, 1_8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Reason: Lack of office rooms in the firsts floor. First floor </a:t>
            </a:r>
            <a:r>
              <a:rPr lang="ru" sz="1100">
                <a:solidFill>
                  <a:schemeClr val="dk1"/>
                </a:solidFill>
              </a:rPr>
              <a:t>usually</a:t>
            </a:r>
            <a:r>
              <a:rPr lang="ru" sz="1100">
                <a:solidFill>
                  <a:schemeClr val="dk1"/>
                </a:solidFill>
              </a:rPr>
              <a:t> used by buildings as a reception and etc.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4661" l="0" r="0" t="0"/>
          <a:stretch/>
        </p:blipFill>
        <p:spPr>
          <a:xfrm>
            <a:off x="311700" y="2195525"/>
            <a:ext cx="4403050" cy="290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12793" l="0" r="0" t="0"/>
          <a:stretch/>
        </p:blipFill>
        <p:spPr>
          <a:xfrm>
            <a:off x="4814350" y="2362375"/>
            <a:ext cx="4061104" cy="273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Daily meetings 2-3pm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48880" t="0"/>
          <a:stretch/>
        </p:blipFill>
        <p:spPr>
          <a:xfrm>
            <a:off x="311700" y="867050"/>
            <a:ext cx="3647827" cy="39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00" y="747275"/>
            <a:ext cx="3795825" cy="40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1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30 people come after 4pm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63" y="762525"/>
            <a:ext cx="5767474" cy="4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Staff's movement patterns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50" y="898375"/>
            <a:ext cx="7601700" cy="40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Zone changes OVER Floor changes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3" y="1017725"/>
            <a:ext cx="83475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26" y="847575"/>
            <a:ext cx="7452698" cy="416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idx="4294967295" type="title"/>
          </p:nvPr>
        </p:nvSpPr>
        <p:spPr>
          <a:xfrm>
            <a:off x="311700" y="11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Stats Anomaly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