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314" r:id="rId6"/>
    <p:sldId id="262" r:id="rId7"/>
    <p:sldId id="315" r:id="rId8"/>
    <p:sldId id="312" r:id="rId9"/>
    <p:sldId id="263" r:id="rId10"/>
    <p:sldId id="324" r:id="rId11"/>
    <p:sldId id="313" r:id="rId12"/>
    <p:sldId id="316" r:id="rId13"/>
    <p:sldId id="317" r:id="rId14"/>
    <p:sldId id="318" r:id="rId15"/>
    <p:sldId id="323" r:id="rId16"/>
    <p:sldId id="319" r:id="rId17"/>
    <p:sldId id="321" r:id="rId18"/>
    <p:sldId id="320" r:id="rId19"/>
    <p:sldId id="322" r:id="rId20"/>
    <p:sldId id="269" r:id="rId21"/>
  </p:sldIdLst>
  <p:sldSz cx="9144000" cy="5143500" type="screen16x9"/>
  <p:notesSz cx="6858000" cy="9144000"/>
  <p:embeddedFontLst>
    <p:embeddedFont>
      <p:font typeface="Play" panose="020B0604020202020204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98299C-12FF-44A3-913D-7610A2DDCF9E}">
  <a:tblStyle styleId="{F398299C-12FF-44A3-913D-7610A2DDCF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64" autoAdjust="0"/>
  </p:normalViewPr>
  <p:slideViewPr>
    <p:cSldViewPr snapToGrid="0">
      <p:cViewPr varScale="1">
        <p:scale>
          <a:sx n="119" d="100"/>
          <a:sy n="119" d="100"/>
        </p:scale>
        <p:origin x="1374" y="90"/>
      </p:cViewPr>
      <p:guideLst>
        <p:guide pos="5311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Start </a:t>
            </a:r>
            <a:r>
              <a:rPr lang="de-DE" dirty="0">
                <a:sym typeface="Wingdings" panose="05000000000000000000" pitchFamily="2" charset="2"/>
              </a:rPr>
              <a:t> 1ms down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ym typeface="Wingdings" panose="05000000000000000000" pitchFamily="2" charset="2"/>
              </a:rPr>
              <a:t>0  26-28us </a:t>
            </a:r>
            <a:r>
              <a:rPr lang="de-DE" dirty="0" err="1">
                <a:sym typeface="Wingdings" panose="05000000000000000000" pitchFamily="2" charset="2"/>
              </a:rPr>
              <a:t>up</a:t>
            </a:r>
            <a:endParaRPr lang="de-DE" dirty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ym typeface="Wingdings" panose="05000000000000000000" pitchFamily="2" charset="2"/>
              </a:rPr>
              <a:t>1  70us </a:t>
            </a:r>
            <a:r>
              <a:rPr lang="de-DE">
                <a:sym typeface="Wingdings" panose="05000000000000000000" pitchFamily="2" charset="2"/>
              </a:rPr>
              <a:t>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85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876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891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Felix: Start-</a:t>
            </a:r>
            <a:r>
              <a:rPr lang="de-DE" dirty="0" err="1"/>
              <a:t>Timer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Julian: System-</a:t>
            </a:r>
            <a:r>
              <a:rPr lang="de-DE" dirty="0" err="1"/>
              <a:t>Timer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653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8068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045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Julian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9674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/>
              <a:t>Julian / 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4498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 / 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9808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48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Grundpunkt erwähnen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Ampel: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ROT = RB15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GELB = RB14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Grün = RB13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OLED: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Daten = I2C RB8 &amp; RB9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Sensor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Daten = RB5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One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-Wire-Bus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Wiederstand zwischen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6296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ROT = zu hohe Luftfeuchtigkeit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GELB = </a:t>
            </a:r>
            <a:r>
              <a:rPr lang="de-DE" dirty="0" err="1"/>
              <a:t>zuniedriegt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Zuhohe</a:t>
            </a:r>
            <a:r>
              <a:rPr lang="de-DE" dirty="0"/>
              <a:t> = Text auf OLED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444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342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5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z-mittelbaden.de/explore-and-lear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ndibit.de/raspberry-pi-oled-display-128x64-mit-python-ansteuern-i2c/" TargetMode="External"/><Relationship Id="rId4" Type="http://schemas.openxmlformats.org/officeDocument/2006/relationships/hyperlink" Target="https://raspberrypi.stackexchange.com/questions/98269/is-there-a-way-to-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DHT22</a:t>
            </a:r>
            <a:br>
              <a:rPr lang="en" sz="2800" dirty="0"/>
            </a:br>
            <a:r>
              <a:rPr lang="en" sz="2800" dirty="0"/>
              <a:t>Temperatur und Luftfeuchtigkeit</a:t>
            </a:r>
            <a:br>
              <a:rPr lang="en" sz="2800" dirty="0"/>
            </a:br>
            <a:r>
              <a:rPr lang="en" sz="2800" dirty="0"/>
              <a:t>Sensor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de-DE" dirty="0"/>
              <a:t>MIC-Projekt WS 2022/2023</a:t>
            </a:r>
          </a:p>
          <a:p>
            <a:pPr algn="l"/>
            <a:r>
              <a:rPr lang="de-DE" dirty="0"/>
              <a:t>Julian Retzlaff</a:t>
            </a:r>
          </a:p>
          <a:p>
            <a:pPr algn="l"/>
            <a:r>
              <a:rPr lang="de-DE" dirty="0"/>
              <a:t>Felix Baumgart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“dht”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B7E3AD-75A8-A132-91CA-007A3EAA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" y="1154082"/>
            <a:ext cx="9144000" cy="341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2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OLED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522F15-F398-44D5-DEDA-149B566B7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71" t="-1" b="39450"/>
          <a:stretch/>
        </p:blipFill>
        <p:spPr>
          <a:xfrm>
            <a:off x="4542971" y="1637865"/>
            <a:ext cx="2112994" cy="311446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3CE6563A-05EC-7F58-3CCA-A0EAD79D6037}"/>
              </a:ext>
            </a:extLst>
          </p:cNvPr>
          <p:cNvSpPr/>
          <p:nvPr/>
        </p:nvSpPr>
        <p:spPr>
          <a:xfrm rot="10800000" flipV="1">
            <a:off x="9888052" y="1790417"/>
            <a:ext cx="2660697" cy="209313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Erdung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F2FE8D43-26F2-F9FB-8800-0E6E9F22632A}"/>
              </a:ext>
            </a:extLst>
          </p:cNvPr>
          <p:cNvSpPr/>
          <p:nvPr/>
        </p:nvSpPr>
        <p:spPr>
          <a:xfrm rot="10800000" flipV="1">
            <a:off x="9530545" y="1609484"/>
            <a:ext cx="2868096" cy="2093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3,3V Stromversorgung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06F3DCF-01A0-945F-01F5-DE2DC6199787}"/>
              </a:ext>
            </a:extLst>
          </p:cNvPr>
          <p:cNvSpPr/>
          <p:nvPr/>
        </p:nvSpPr>
        <p:spPr>
          <a:xfrm rot="10800000" flipV="1">
            <a:off x="10348691" y="1971282"/>
            <a:ext cx="2414334" cy="2093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RB8 (Daten)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16E94808-4BFB-3F5E-4EF2-B0F566261DA7}"/>
              </a:ext>
            </a:extLst>
          </p:cNvPr>
          <p:cNvSpPr/>
          <p:nvPr/>
        </p:nvSpPr>
        <p:spPr>
          <a:xfrm rot="10800000" flipV="1">
            <a:off x="10960583" y="2165918"/>
            <a:ext cx="1925622" cy="2093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RB9 (Daten)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20A5B4-88BF-67E0-E130-C53004804EB6}"/>
              </a:ext>
            </a:extLst>
          </p:cNvPr>
          <p:cNvSpPr txBox="1"/>
          <p:nvPr/>
        </p:nvSpPr>
        <p:spPr>
          <a:xfrm>
            <a:off x="-3946638" y="2718041"/>
            <a:ext cx="36824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Eigenschaften: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Auflösung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128*64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Ansteuerung  I2C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Farben  Schwarz / Weiß „Monochrom“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D86A40C-8D0F-EFA0-701E-7A8DFAF024AC}"/>
              </a:ext>
            </a:extLst>
          </p:cNvPr>
          <p:cNvSpPr txBox="1"/>
          <p:nvPr/>
        </p:nvSpPr>
        <p:spPr>
          <a:xfrm>
            <a:off x="4457700" y="4591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3</a:t>
            </a:r>
          </a:p>
        </p:txBody>
      </p:sp>
    </p:spTree>
    <p:extLst>
      <p:ext uri="{BB962C8B-B14F-4D97-AF65-F5344CB8AC3E}">
        <p14:creationId xmlns:p14="http://schemas.microsoft.com/office/powerpoint/2010/main" val="186074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34568E-6 L 0.50521 -0.001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0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0.01482 L -0.78507 -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49" y="-74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-0.77691 0.0003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5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-0.78212 0.0006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15" y="3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97531E-6 L -0.77465 -0.002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33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EE3C636-56C0-727F-3EC7-47E39042F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34" t="10185" r="9924" b="10371"/>
          <a:stretch/>
        </p:blipFill>
        <p:spPr>
          <a:xfrm>
            <a:off x="-5529497" y="435429"/>
            <a:ext cx="5490659" cy="4673597"/>
          </a:xfrm>
          <a:prstGeom prst="rect">
            <a:avLst/>
          </a:prstGeom>
        </p:spPr>
      </p:pic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17941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“oled”</a:t>
            </a:r>
            <a:endParaRPr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6CE3EC6-1CE7-95EE-844C-9B08E8B7D178}"/>
              </a:ext>
            </a:extLst>
          </p:cNvPr>
          <p:cNvSpPr/>
          <p:nvPr/>
        </p:nvSpPr>
        <p:spPr>
          <a:xfrm flipH="1">
            <a:off x="9969500" y="2771776"/>
            <a:ext cx="3143250" cy="741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Darstellung von einzelnen Character </a:t>
            </a:r>
          </a:p>
        </p:txBody>
      </p:sp>
    </p:spTree>
    <p:extLst>
      <p:ext uri="{BB962C8B-B14F-4D97-AF65-F5344CB8AC3E}">
        <p14:creationId xmlns:p14="http://schemas.microsoft.com/office/powerpoint/2010/main" val="35324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46914E-6 L -0.48906 -0.001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62" y="-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7916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“timer”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Inhaltsplatzhalter 18">
            <a:extLst>
              <a:ext uri="{FF2B5EF4-FFF2-40B4-BE49-F238E27FC236}">
                <a16:creationId xmlns:a16="http://schemas.microsoft.com/office/drawing/2014/main" id="{11F3C115-1F7D-FA00-877D-D4A2ADF40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9" t="8938" r="5120" b="7933"/>
          <a:stretch/>
        </p:blipFill>
        <p:spPr>
          <a:xfrm>
            <a:off x="1690050" y="1298038"/>
            <a:ext cx="6123457" cy="3775266"/>
          </a:xfrm>
          <a:prstGeom prst="rect">
            <a:avLst/>
          </a:prstGeom>
        </p:spPr>
      </p:pic>
      <p:pic>
        <p:nvPicPr>
          <p:cNvPr id="7" name="Inhaltsplatzhalter 20">
            <a:extLst>
              <a:ext uri="{FF2B5EF4-FFF2-40B4-BE49-F238E27FC236}">
                <a16:creationId xmlns:a16="http://schemas.microsoft.com/office/drawing/2014/main" id="{A8FC24F7-A9FE-A7CB-6224-D47048A96D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95" t="6862" r="5837" b="7276"/>
          <a:stretch/>
        </p:blipFill>
        <p:spPr>
          <a:xfrm>
            <a:off x="1600577" y="550563"/>
            <a:ext cx="5231519" cy="439792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5B1CB81-9EFF-C6D3-ADA5-40C480B71AFD}"/>
              </a:ext>
            </a:extLst>
          </p:cNvPr>
          <p:cNvSpPr/>
          <p:nvPr/>
        </p:nvSpPr>
        <p:spPr>
          <a:xfrm>
            <a:off x="6196282" y="1466538"/>
            <a:ext cx="1379100" cy="77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Start-</a:t>
            </a:r>
            <a:r>
              <a:rPr lang="de-DE" dirty="0" err="1">
                <a:solidFill>
                  <a:schemeClr val="tx1"/>
                </a:solidFill>
              </a:rPr>
              <a:t>Timer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A037571-23E9-0634-5704-308B8F7B3A43}"/>
              </a:ext>
            </a:extLst>
          </p:cNvPr>
          <p:cNvSpPr/>
          <p:nvPr/>
        </p:nvSpPr>
        <p:spPr>
          <a:xfrm>
            <a:off x="3711683" y="8425"/>
            <a:ext cx="1379100" cy="77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System-</a:t>
            </a:r>
            <a:r>
              <a:rPr lang="de-DE" dirty="0" err="1">
                <a:solidFill>
                  <a:schemeClr val="tx1"/>
                </a:solidFill>
              </a:rPr>
              <a:t>Timer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04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“uart”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5DB7A1-E6A4-C96B-712B-4D921D242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1" t="9877" r="4861" b="10136"/>
          <a:stretch/>
        </p:blipFill>
        <p:spPr>
          <a:xfrm>
            <a:off x="-8343900" y="1231900"/>
            <a:ext cx="8255000" cy="3911600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A4C0D03-110D-0A0D-7EF5-8478DAE62529}"/>
              </a:ext>
            </a:extLst>
          </p:cNvPr>
          <p:cNvSpPr/>
          <p:nvPr/>
        </p:nvSpPr>
        <p:spPr>
          <a:xfrm flipH="1">
            <a:off x="9232900" y="1701474"/>
            <a:ext cx="3416300" cy="870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Eingabe wird in Floate umgewandelt und überprüft</a:t>
            </a:r>
          </a:p>
        </p:txBody>
      </p:sp>
    </p:spTree>
    <p:extLst>
      <p:ext uri="{BB962C8B-B14F-4D97-AF65-F5344CB8AC3E}">
        <p14:creationId xmlns:p14="http://schemas.microsoft.com/office/powerpoint/2010/main" val="392853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08642E-6 L 0.98194 -0.004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7" y="-2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09877E-6 L -0.45486 0.006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3" y="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1C985A-C954-5937-6727-720E5DE13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4" t="8993" r="5278" b="8734"/>
          <a:stretch/>
        </p:blipFill>
        <p:spPr>
          <a:xfrm>
            <a:off x="-9259450" y="343250"/>
            <a:ext cx="9110220" cy="4457000"/>
          </a:xfrm>
          <a:prstGeom prst="rect">
            <a:avLst/>
          </a:prstGeom>
        </p:spPr>
      </p:pic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42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“main”</a:t>
            </a:r>
            <a:endParaRPr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9D6954E-8035-168B-4187-5722039BB0E1}"/>
              </a:ext>
            </a:extLst>
          </p:cNvPr>
          <p:cNvSpPr/>
          <p:nvPr/>
        </p:nvSpPr>
        <p:spPr>
          <a:xfrm flipH="1">
            <a:off x="9245600" y="1993574"/>
            <a:ext cx="4229100" cy="13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Aufrufe von Funktion vor der Dauerschleife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Aufforderung zum ändern der Grenzen</a:t>
            </a:r>
          </a:p>
        </p:txBody>
      </p:sp>
    </p:spTree>
    <p:extLst>
      <p:ext uri="{BB962C8B-B14F-4D97-AF65-F5344CB8AC3E}">
        <p14:creationId xmlns:p14="http://schemas.microsoft.com/office/powerpoint/2010/main" val="39437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 L 1.0144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2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95062E-6 L -0.50486 0.0061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43" y="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13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“main”</a:t>
            </a:r>
            <a:endParaRPr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72E113D-8AB9-4C0F-7EA4-B97CEE9E0D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13" t="18046" r="8571" b="18046"/>
          <a:stretch/>
        </p:blipFill>
        <p:spPr>
          <a:xfrm>
            <a:off x="-5681436" y="1494027"/>
            <a:ext cx="5652861" cy="2155445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1A914CF-8A26-8954-86FF-71C0ADD76681}"/>
              </a:ext>
            </a:extLst>
          </p:cNvPr>
          <p:cNvSpPr/>
          <p:nvPr/>
        </p:nvSpPr>
        <p:spPr>
          <a:xfrm flipH="1">
            <a:off x="9198186" y="1924050"/>
            <a:ext cx="1984164" cy="77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Aufrufe in der Dauerschleife</a:t>
            </a:r>
          </a:p>
        </p:txBody>
      </p:sp>
    </p:spTree>
    <p:extLst>
      <p:ext uri="{BB962C8B-B14F-4D97-AF65-F5344CB8AC3E}">
        <p14:creationId xmlns:p14="http://schemas.microsoft.com/office/powerpoint/2010/main" val="137282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0.668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2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07407E-6 L -0.3467 -0.006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-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Erkenntnis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7EDC0D5-0ECD-AC99-EF52-A59E62094DCD}"/>
              </a:ext>
            </a:extLst>
          </p:cNvPr>
          <p:cNvSpPr txBox="1"/>
          <p:nvPr/>
        </p:nvSpPr>
        <p:spPr>
          <a:xfrm>
            <a:off x="736741" y="1273054"/>
            <a:ext cx="78463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Strukturierung der Daten: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Strukturierung von C-Code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Learning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Einbindung von Dateien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Skope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Timer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2364041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1558202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Vorführung</a:t>
            </a:r>
            <a:endParaRPr sz="4600" dirty="0"/>
          </a:p>
        </p:txBody>
      </p:sp>
    </p:spTree>
    <p:extLst>
      <p:ext uri="{BB962C8B-B14F-4D97-AF65-F5344CB8AC3E}">
        <p14:creationId xmlns:p14="http://schemas.microsoft.com/office/powerpoint/2010/main" val="3407520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Quellen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5BB8697-A88A-3747-C55C-E7A9E0DBFABC}"/>
              </a:ext>
            </a:extLst>
          </p:cNvPr>
          <p:cNvSpPr txBox="1"/>
          <p:nvPr/>
        </p:nvSpPr>
        <p:spPr>
          <a:xfrm>
            <a:off x="571500" y="1438275"/>
            <a:ext cx="8029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Abbildung1:</a:t>
            </a:r>
          </a:p>
          <a:p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3"/>
              </a:rPr>
              <a:t>https://www.mz-mittelbaden.de/explore-and-learn/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Abbildung 2: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4"/>
              </a:rPr>
              <a:t>https://raspberrypi.stackexchange.com/questions/98269/is-there-a-way-to-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	     connect-a-dht22-humidity-sensor-to-a-usb-port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Abbildung 3: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5"/>
              </a:rPr>
              <a:t>https://indibit.de/raspberry-pi-oled-display-128x64-mit-python-ansteuern-i2c/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Alles Code Beispiele sind aus unserem eigenem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Projket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. Diese sind mit „TODO: Screen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“ im Code gekennzeichnet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20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Gliederung</a:t>
            </a:r>
            <a:endParaRPr dirty="0"/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13225" y="1198925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AutoNum type="arabicPeriod"/>
            </a:pPr>
            <a:r>
              <a:rPr lang="de-DE" sz="2500" dirty="0"/>
              <a:t>Einführung</a:t>
            </a:r>
            <a:endParaRPr lang="en-US" sz="25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AutoNum type="arabicPeriod"/>
            </a:pPr>
            <a:r>
              <a:rPr lang="en-US" sz="2500" dirty="0"/>
              <a:t>Aufbau </a:t>
            </a:r>
            <a:r>
              <a:rPr lang="en-US" sz="2500" dirty="0" err="1"/>
              <a:t>mit</a:t>
            </a:r>
            <a:r>
              <a:rPr lang="en-US" sz="2500" dirty="0"/>
              <a:t> dsPIC33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2500" dirty="0"/>
              <a:t>Code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de-DE" sz="2500" dirty="0"/>
              <a:t>Erkenntnisse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de-DE" sz="2500" dirty="0"/>
              <a:t>Vorführung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2500" dirty="0"/>
              <a:t>Quelle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B4DCA6E-C1F9-4A41-5655-DCCBD462A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84" y="1198924"/>
            <a:ext cx="5139046" cy="342519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A550074-728A-6274-F376-1D8B6738D735}"/>
              </a:ext>
            </a:extLst>
          </p:cNvPr>
          <p:cNvSpPr txBox="1"/>
          <p:nvPr/>
        </p:nvSpPr>
        <p:spPr>
          <a:xfrm>
            <a:off x="3695700" y="4210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/>
          <p:cNvSpPr txBox="1">
            <a:spLocks noGrp="1"/>
          </p:cNvSpPr>
          <p:nvPr>
            <p:ph type="title"/>
          </p:nvPr>
        </p:nvSpPr>
        <p:spPr>
          <a:xfrm>
            <a:off x="1251900" y="53029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br>
              <a:rPr lang="en" dirty="0"/>
            </a:br>
            <a:r>
              <a:rPr lang="en" dirty="0"/>
              <a:t>for your</a:t>
            </a:r>
            <a:br>
              <a:rPr lang="en" dirty="0"/>
            </a:br>
            <a:r>
              <a:rPr lang="en" sz="7200" dirty="0"/>
              <a:t> </a:t>
            </a:r>
            <a:r>
              <a:rPr lang="en" sz="7200" dirty="0">
                <a:solidFill>
                  <a:schemeClr val="lt2"/>
                </a:solidFill>
              </a:rPr>
              <a:t>attention!</a:t>
            </a:r>
            <a:endParaRPr sz="7200" dirty="0">
              <a:solidFill>
                <a:schemeClr val="lt2"/>
              </a:solidFill>
            </a:endParaRPr>
          </a:p>
        </p:txBody>
      </p:sp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2676225" y="3504145"/>
            <a:ext cx="379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2540925" y="343649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3086959" y="1214700"/>
            <a:ext cx="5336628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Einführung</a:t>
            </a:r>
            <a:r>
              <a:rPr lang="en" dirty="0">
                <a:solidFill>
                  <a:schemeClr val="lt2"/>
                </a:solidFill>
              </a:rPr>
              <a:t>!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Ziel: Messen Temperatur / Luftfeuchtigkeit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Ausgabe: Ampel, OLED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Veränderung: UART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Aufbau mit dsPIC33</a:t>
            </a:r>
            <a:endParaRPr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C6ECB24-D373-D9CA-F66F-138FDB6B9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5" y="1017726"/>
            <a:ext cx="3532447" cy="159627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45EE40F-EAC1-248A-84BF-7E672BF380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20" t="7778" r="14445"/>
          <a:stretch/>
        </p:blipFill>
        <p:spPr>
          <a:xfrm rot="16200000">
            <a:off x="5344742" y="-44450"/>
            <a:ext cx="2667000" cy="47434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C2734EC-A6ED-1FCB-407A-7F92F126F0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971" t="18155" b="39450"/>
          <a:stretch/>
        </p:blipFill>
        <p:spPr>
          <a:xfrm>
            <a:off x="6678242" y="4026124"/>
            <a:ext cx="1004918" cy="1037058"/>
          </a:xfrm>
          <a:prstGeom prst="rect">
            <a:avLst/>
          </a:prstGeom>
        </p:spPr>
      </p:pic>
      <p:pic>
        <p:nvPicPr>
          <p:cNvPr id="11" name="Grafik 10" descr="Ein Bild, das Text, Fern, Controller, Spiel enthält.&#10;&#10;Automatisch generierte Beschreibung">
            <a:extLst>
              <a:ext uri="{FF2B5EF4-FFF2-40B4-BE49-F238E27FC236}">
                <a16:creationId xmlns:a16="http://schemas.microsoft.com/office/drawing/2014/main" id="{5E3BFD9F-1BD1-46AE-8A40-D014D8046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80" t="2655" r="53481" b="34209"/>
          <a:stretch/>
        </p:blipFill>
        <p:spPr>
          <a:xfrm rot="10800000">
            <a:off x="7894945" y="4026124"/>
            <a:ext cx="535780" cy="90678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9F50438E-0E06-D32F-537B-1613C86EC20B}"/>
              </a:ext>
            </a:extLst>
          </p:cNvPr>
          <p:cNvSpPr/>
          <p:nvPr/>
        </p:nvSpPr>
        <p:spPr>
          <a:xfrm>
            <a:off x="5394960" y="3926896"/>
            <a:ext cx="411480" cy="110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52546081-9D3A-CB26-CF0F-3346EBCCBE0E}"/>
              </a:ext>
            </a:extLst>
          </p:cNvPr>
          <p:cNvSpPr/>
          <p:nvPr/>
        </p:nvSpPr>
        <p:spPr>
          <a:xfrm>
            <a:off x="5513070" y="4711588"/>
            <a:ext cx="175260" cy="17526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2C5D2F8A-8BAE-1FDD-DFF4-32309B4E5801}"/>
              </a:ext>
            </a:extLst>
          </p:cNvPr>
          <p:cNvSpPr/>
          <p:nvPr/>
        </p:nvSpPr>
        <p:spPr>
          <a:xfrm>
            <a:off x="5513070" y="4368856"/>
            <a:ext cx="175260" cy="17526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ED982DD2-AAA4-0E20-AB07-571217AAF785}"/>
              </a:ext>
            </a:extLst>
          </p:cNvPr>
          <p:cNvSpPr/>
          <p:nvPr/>
        </p:nvSpPr>
        <p:spPr>
          <a:xfrm>
            <a:off x="5513070" y="4026124"/>
            <a:ext cx="175260" cy="17526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56A3E580-6041-3E1E-AC8C-A42ABCE8A802}"/>
              </a:ext>
            </a:extLst>
          </p:cNvPr>
          <p:cNvSpPr/>
          <p:nvPr/>
        </p:nvSpPr>
        <p:spPr>
          <a:xfrm>
            <a:off x="5476875" y="3200400"/>
            <a:ext cx="1014215" cy="730250"/>
          </a:xfrm>
          <a:custGeom>
            <a:avLst/>
            <a:gdLst>
              <a:gd name="connsiteX0" fmla="*/ 800100 w 1014215"/>
              <a:gd name="connsiteY0" fmla="*/ 79375 h 730250"/>
              <a:gd name="connsiteX1" fmla="*/ 815975 w 1014215"/>
              <a:gd name="connsiteY1" fmla="*/ 63500 h 730250"/>
              <a:gd name="connsiteX2" fmla="*/ 835025 w 1014215"/>
              <a:gd name="connsiteY2" fmla="*/ 53975 h 730250"/>
              <a:gd name="connsiteX3" fmla="*/ 844550 w 1014215"/>
              <a:gd name="connsiteY3" fmla="*/ 47625 h 730250"/>
              <a:gd name="connsiteX4" fmla="*/ 854075 w 1014215"/>
              <a:gd name="connsiteY4" fmla="*/ 31750 h 730250"/>
              <a:gd name="connsiteX5" fmla="*/ 866775 w 1014215"/>
              <a:gd name="connsiteY5" fmla="*/ 28575 h 730250"/>
              <a:gd name="connsiteX6" fmla="*/ 876300 w 1014215"/>
              <a:gd name="connsiteY6" fmla="*/ 12700 h 730250"/>
              <a:gd name="connsiteX7" fmla="*/ 901700 w 1014215"/>
              <a:gd name="connsiteY7" fmla="*/ 0 h 730250"/>
              <a:gd name="connsiteX8" fmla="*/ 930275 w 1014215"/>
              <a:gd name="connsiteY8" fmla="*/ 3175 h 730250"/>
              <a:gd name="connsiteX9" fmla="*/ 946150 w 1014215"/>
              <a:gd name="connsiteY9" fmla="*/ 6350 h 730250"/>
              <a:gd name="connsiteX10" fmla="*/ 958850 w 1014215"/>
              <a:gd name="connsiteY10" fmla="*/ 22225 h 730250"/>
              <a:gd name="connsiteX11" fmla="*/ 977900 w 1014215"/>
              <a:gd name="connsiteY11" fmla="*/ 34925 h 730250"/>
              <a:gd name="connsiteX12" fmla="*/ 996950 w 1014215"/>
              <a:gd name="connsiteY12" fmla="*/ 79375 h 730250"/>
              <a:gd name="connsiteX13" fmla="*/ 1009650 w 1014215"/>
              <a:gd name="connsiteY13" fmla="*/ 111125 h 730250"/>
              <a:gd name="connsiteX14" fmla="*/ 1000125 w 1014215"/>
              <a:gd name="connsiteY14" fmla="*/ 244475 h 730250"/>
              <a:gd name="connsiteX15" fmla="*/ 984250 w 1014215"/>
              <a:gd name="connsiteY15" fmla="*/ 282575 h 730250"/>
              <a:gd name="connsiteX16" fmla="*/ 958850 w 1014215"/>
              <a:gd name="connsiteY16" fmla="*/ 327025 h 730250"/>
              <a:gd name="connsiteX17" fmla="*/ 939800 w 1014215"/>
              <a:gd name="connsiteY17" fmla="*/ 339725 h 730250"/>
              <a:gd name="connsiteX18" fmla="*/ 930275 w 1014215"/>
              <a:gd name="connsiteY18" fmla="*/ 352425 h 730250"/>
              <a:gd name="connsiteX19" fmla="*/ 914400 w 1014215"/>
              <a:gd name="connsiteY19" fmla="*/ 358775 h 730250"/>
              <a:gd name="connsiteX20" fmla="*/ 895350 w 1014215"/>
              <a:gd name="connsiteY20" fmla="*/ 365125 h 730250"/>
              <a:gd name="connsiteX21" fmla="*/ 838200 w 1014215"/>
              <a:gd name="connsiteY21" fmla="*/ 374650 h 730250"/>
              <a:gd name="connsiteX22" fmla="*/ 825500 w 1014215"/>
              <a:gd name="connsiteY22" fmla="*/ 377825 h 730250"/>
              <a:gd name="connsiteX23" fmla="*/ 708025 w 1014215"/>
              <a:gd name="connsiteY23" fmla="*/ 371475 h 730250"/>
              <a:gd name="connsiteX24" fmla="*/ 666750 w 1014215"/>
              <a:gd name="connsiteY24" fmla="*/ 365125 h 730250"/>
              <a:gd name="connsiteX25" fmla="*/ 625475 w 1014215"/>
              <a:gd name="connsiteY25" fmla="*/ 361950 h 730250"/>
              <a:gd name="connsiteX26" fmla="*/ 517525 w 1014215"/>
              <a:gd name="connsiteY26" fmla="*/ 349250 h 730250"/>
              <a:gd name="connsiteX27" fmla="*/ 463550 w 1014215"/>
              <a:gd name="connsiteY27" fmla="*/ 336550 h 730250"/>
              <a:gd name="connsiteX28" fmla="*/ 193675 w 1014215"/>
              <a:gd name="connsiteY28" fmla="*/ 346075 h 730250"/>
              <a:gd name="connsiteX29" fmla="*/ 136525 w 1014215"/>
              <a:gd name="connsiteY29" fmla="*/ 374650 h 730250"/>
              <a:gd name="connsiteX30" fmla="*/ 98425 w 1014215"/>
              <a:gd name="connsiteY30" fmla="*/ 403225 h 730250"/>
              <a:gd name="connsiteX31" fmla="*/ 76200 w 1014215"/>
              <a:gd name="connsiteY31" fmla="*/ 444500 h 730250"/>
              <a:gd name="connsiteX32" fmla="*/ 66675 w 1014215"/>
              <a:gd name="connsiteY32" fmla="*/ 463550 h 730250"/>
              <a:gd name="connsiteX33" fmla="*/ 57150 w 1014215"/>
              <a:gd name="connsiteY33" fmla="*/ 488950 h 730250"/>
              <a:gd name="connsiteX34" fmla="*/ 41275 w 1014215"/>
              <a:gd name="connsiteY34" fmla="*/ 517525 h 730250"/>
              <a:gd name="connsiteX35" fmla="*/ 25400 w 1014215"/>
              <a:gd name="connsiteY35" fmla="*/ 552450 h 730250"/>
              <a:gd name="connsiteX36" fmla="*/ 22225 w 1014215"/>
              <a:gd name="connsiteY36" fmla="*/ 574675 h 730250"/>
              <a:gd name="connsiteX37" fmla="*/ 15875 w 1014215"/>
              <a:gd name="connsiteY37" fmla="*/ 590550 h 730250"/>
              <a:gd name="connsiteX38" fmla="*/ 9525 w 1014215"/>
              <a:gd name="connsiteY38" fmla="*/ 660400 h 730250"/>
              <a:gd name="connsiteX39" fmla="*/ 3175 w 1014215"/>
              <a:gd name="connsiteY39" fmla="*/ 673100 h 730250"/>
              <a:gd name="connsiteX40" fmla="*/ 0 w 1014215"/>
              <a:gd name="connsiteY40" fmla="*/ 685800 h 730250"/>
              <a:gd name="connsiteX41" fmla="*/ 6350 w 1014215"/>
              <a:gd name="connsiteY41" fmla="*/ 711200 h 730250"/>
              <a:gd name="connsiteX42" fmla="*/ 9525 w 1014215"/>
              <a:gd name="connsiteY42" fmla="*/ 720725 h 730250"/>
              <a:gd name="connsiteX43" fmla="*/ 9525 w 1014215"/>
              <a:gd name="connsiteY43" fmla="*/ 730250 h 7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14215" h="730250">
                <a:moveTo>
                  <a:pt x="800100" y="79375"/>
                </a:moveTo>
                <a:cubicBezTo>
                  <a:pt x="805392" y="74083"/>
                  <a:pt x="809923" y="67902"/>
                  <a:pt x="815975" y="63500"/>
                </a:cubicBezTo>
                <a:cubicBezTo>
                  <a:pt x="821717" y="59324"/>
                  <a:pt x="828819" y="57423"/>
                  <a:pt x="835025" y="53975"/>
                </a:cubicBezTo>
                <a:cubicBezTo>
                  <a:pt x="838361" y="52122"/>
                  <a:pt x="841375" y="49742"/>
                  <a:pt x="844550" y="47625"/>
                </a:cubicBezTo>
                <a:cubicBezTo>
                  <a:pt x="847725" y="42333"/>
                  <a:pt x="849390" y="35766"/>
                  <a:pt x="854075" y="31750"/>
                </a:cubicBezTo>
                <a:cubicBezTo>
                  <a:pt x="857388" y="28910"/>
                  <a:pt x="863462" y="31415"/>
                  <a:pt x="866775" y="28575"/>
                </a:cubicBezTo>
                <a:cubicBezTo>
                  <a:pt x="871460" y="24559"/>
                  <a:pt x="871524" y="16608"/>
                  <a:pt x="876300" y="12700"/>
                </a:cubicBezTo>
                <a:cubicBezTo>
                  <a:pt x="883626" y="6706"/>
                  <a:pt x="901700" y="0"/>
                  <a:pt x="901700" y="0"/>
                </a:cubicBezTo>
                <a:cubicBezTo>
                  <a:pt x="911225" y="1058"/>
                  <a:pt x="920788" y="1820"/>
                  <a:pt x="930275" y="3175"/>
                </a:cubicBezTo>
                <a:cubicBezTo>
                  <a:pt x="935617" y="3938"/>
                  <a:pt x="941660" y="3357"/>
                  <a:pt x="946150" y="6350"/>
                </a:cubicBezTo>
                <a:cubicBezTo>
                  <a:pt x="951789" y="10109"/>
                  <a:pt x="953813" y="17692"/>
                  <a:pt x="958850" y="22225"/>
                </a:cubicBezTo>
                <a:cubicBezTo>
                  <a:pt x="964523" y="27330"/>
                  <a:pt x="971550" y="30692"/>
                  <a:pt x="977900" y="34925"/>
                </a:cubicBezTo>
                <a:cubicBezTo>
                  <a:pt x="986022" y="59292"/>
                  <a:pt x="976238" y="31047"/>
                  <a:pt x="996950" y="79375"/>
                </a:cubicBezTo>
                <a:cubicBezTo>
                  <a:pt x="1001440" y="89852"/>
                  <a:pt x="1005417" y="100542"/>
                  <a:pt x="1009650" y="111125"/>
                </a:cubicBezTo>
                <a:cubicBezTo>
                  <a:pt x="1016485" y="165807"/>
                  <a:pt x="1017362" y="156373"/>
                  <a:pt x="1000125" y="244475"/>
                </a:cubicBezTo>
                <a:cubicBezTo>
                  <a:pt x="997483" y="257977"/>
                  <a:pt x="990403" y="270269"/>
                  <a:pt x="984250" y="282575"/>
                </a:cubicBezTo>
                <a:cubicBezTo>
                  <a:pt x="976618" y="297839"/>
                  <a:pt x="973049" y="317559"/>
                  <a:pt x="958850" y="327025"/>
                </a:cubicBezTo>
                <a:cubicBezTo>
                  <a:pt x="952500" y="331258"/>
                  <a:pt x="945504" y="334655"/>
                  <a:pt x="939800" y="339725"/>
                </a:cubicBezTo>
                <a:cubicBezTo>
                  <a:pt x="935845" y="343241"/>
                  <a:pt x="934508" y="349250"/>
                  <a:pt x="930275" y="352425"/>
                </a:cubicBezTo>
                <a:cubicBezTo>
                  <a:pt x="925716" y="355845"/>
                  <a:pt x="919756" y="356827"/>
                  <a:pt x="914400" y="358775"/>
                </a:cubicBezTo>
                <a:cubicBezTo>
                  <a:pt x="908110" y="361062"/>
                  <a:pt x="901808" y="363364"/>
                  <a:pt x="895350" y="365125"/>
                </a:cubicBezTo>
                <a:cubicBezTo>
                  <a:pt x="883886" y="368252"/>
                  <a:pt x="838221" y="374646"/>
                  <a:pt x="838200" y="374650"/>
                </a:cubicBezTo>
                <a:cubicBezTo>
                  <a:pt x="833903" y="375408"/>
                  <a:pt x="829733" y="376767"/>
                  <a:pt x="825500" y="377825"/>
                </a:cubicBezTo>
                <a:cubicBezTo>
                  <a:pt x="786342" y="375708"/>
                  <a:pt x="747116" y="374602"/>
                  <a:pt x="708025" y="371475"/>
                </a:cubicBezTo>
                <a:cubicBezTo>
                  <a:pt x="694149" y="370365"/>
                  <a:pt x="680578" y="366721"/>
                  <a:pt x="666750" y="365125"/>
                </a:cubicBezTo>
                <a:cubicBezTo>
                  <a:pt x="653042" y="363543"/>
                  <a:pt x="639190" y="363474"/>
                  <a:pt x="625475" y="361950"/>
                </a:cubicBezTo>
                <a:cubicBezTo>
                  <a:pt x="459921" y="343555"/>
                  <a:pt x="615439" y="358151"/>
                  <a:pt x="517525" y="349250"/>
                </a:cubicBezTo>
                <a:cubicBezTo>
                  <a:pt x="499533" y="345017"/>
                  <a:pt x="482032" y="336731"/>
                  <a:pt x="463550" y="336550"/>
                </a:cubicBezTo>
                <a:cubicBezTo>
                  <a:pt x="373540" y="335668"/>
                  <a:pt x="283385" y="338676"/>
                  <a:pt x="193675" y="346075"/>
                </a:cubicBezTo>
                <a:cubicBezTo>
                  <a:pt x="176888" y="347460"/>
                  <a:pt x="151293" y="363984"/>
                  <a:pt x="136525" y="374650"/>
                </a:cubicBezTo>
                <a:cubicBezTo>
                  <a:pt x="123655" y="383945"/>
                  <a:pt x="107950" y="390525"/>
                  <a:pt x="98425" y="403225"/>
                </a:cubicBezTo>
                <a:cubicBezTo>
                  <a:pt x="81648" y="425594"/>
                  <a:pt x="93014" y="408469"/>
                  <a:pt x="76200" y="444500"/>
                </a:cubicBezTo>
                <a:cubicBezTo>
                  <a:pt x="73198" y="450933"/>
                  <a:pt x="69472" y="457025"/>
                  <a:pt x="66675" y="463550"/>
                </a:cubicBezTo>
                <a:cubicBezTo>
                  <a:pt x="63113" y="471861"/>
                  <a:pt x="61000" y="480768"/>
                  <a:pt x="57150" y="488950"/>
                </a:cubicBezTo>
                <a:cubicBezTo>
                  <a:pt x="52510" y="498809"/>
                  <a:pt x="46148" y="507779"/>
                  <a:pt x="41275" y="517525"/>
                </a:cubicBezTo>
                <a:cubicBezTo>
                  <a:pt x="35556" y="528963"/>
                  <a:pt x="30692" y="540808"/>
                  <a:pt x="25400" y="552450"/>
                </a:cubicBezTo>
                <a:cubicBezTo>
                  <a:pt x="24342" y="559858"/>
                  <a:pt x="24040" y="567415"/>
                  <a:pt x="22225" y="574675"/>
                </a:cubicBezTo>
                <a:cubicBezTo>
                  <a:pt x="20843" y="580204"/>
                  <a:pt x="16710" y="584912"/>
                  <a:pt x="15875" y="590550"/>
                </a:cubicBezTo>
                <a:cubicBezTo>
                  <a:pt x="12449" y="613677"/>
                  <a:pt x="13080" y="637293"/>
                  <a:pt x="9525" y="660400"/>
                </a:cubicBezTo>
                <a:cubicBezTo>
                  <a:pt x="8805" y="665078"/>
                  <a:pt x="4837" y="668668"/>
                  <a:pt x="3175" y="673100"/>
                </a:cubicBezTo>
                <a:cubicBezTo>
                  <a:pt x="1643" y="677186"/>
                  <a:pt x="1058" y="681567"/>
                  <a:pt x="0" y="685800"/>
                </a:cubicBezTo>
                <a:cubicBezTo>
                  <a:pt x="2117" y="694267"/>
                  <a:pt x="4054" y="702780"/>
                  <a:pt x="6350" y="711200"/>
                </a:cubicBezTo>
                <a:cubicBezTo>
                  <a:pt x="7231" y="714429"/>
                  <a:pt x="8975" y="717424"/>
                  <a:pt x="9525" y="720725"/>
                </a:cubicBezTo>
                <a:cubicBezTo>
                  <a:pt x="10047" y="723857"/>
                  <a:pt x="9525" y="727075"/>
                  <a:pt x="9525" y="7302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5A733544-1A1F-BD9C-1F7E-375A25BD2D03}"/>
              </a:ext>
            </a:extLst>
          </p:cNvPr>
          <p:cNvSpPr/>
          <p:nvPr/>
        </p:nvSpPr>
        <p:spPr>
          <a:xfrm>
            <a:off x="5546725" y="3098800"/>
            <a:ext cx="1022350" cy="822325"/>
          </a:xfrm>
          <a:custGeom>
            <a:avLst/>
            <a:gdLst>
              <a:gd name="connsiteX0" fmla="*/ 682625 w 1022350"/>
              <a:gd name="connsiteY0" fmla="*/ 161925 h 822325"/>
              <a:gd name="connsiteX1" fmla="*/ 692150 w 1022350"/>
              <a:gd name="connsiteY1" fmla="*/ 136525 h 822325"/>
              <a:gd name="connsiteX2" fmla="*/ 701675 w 1022350"/>
              <a:gd name="connsiteY2" fmla="*/ 117475 h 822325"/>
              <a:gd name="connsiteX3" fmla="*/ 704850 w 1022350"/>
              <a:gd name="connsiteY3" fmla="*/ 104775 h 822325"/>
              <a:gd name="connsiteX4" fmla="*/ 711200 w 1022350"/>
              <a:gd name="connsiteY4" fmla="*/ 92075 h 822325"/>
              <a:gd name="connsiteX5" fmla="*/ 720725 w 1022350"/>
              <a:gd name="connsiteY5" fmla="*/ 60325 h 822325"/>
              <a:gd name="connsiteX6" fmla="*/ 733425 w 1022350"/>
              <a:gd name="connsiteY6" fmla="*/ 50800 h 822325"/>
              <a:gd name="connsiteX7" fmla="*/ 755650 w 1022350"/>
              <a:gd name="connsiteY7" fmla="*/ 28575 h 822325"/>
              <a:gd name="connsiteX8" fmla="*/ 806450 w 1022350"/>
              <a:gd name="connsiteY8" fmla="*/ 0 h 822325"/>
              <a:gd name="connsiteX9" fmla="*/ 838200 w 1022350"/>
              <a:gd name="connsiteY9" fmla="*/ 3175 h 822325"/>
              <a:gd name="connsiteX10" fmla="*/ 898525 w 1022350"/>
              <a:gd name="connsiteY10" fmla="*/ 34925 h 822325"/>
              <a:gd name="connsiteX11" fmla="*/ 920750 w 1022350"/>
              <a:gd name="connsiteY11" fmla="*/ 41275 h 822325"/>
              <a:gd name="connsiteX12" fmla="*/ 958850 w 1022350"/>
              <a:gd name="connsiteY12" fmla="*/ 69850 h 822325"/>
              <a:gd name="connsiteX13" fmla="*/ 971550 w 1022350"/>
              <a:gd name="connsiteY13" fmla="*/ 82550 h 822325"/>
              <a:gd name="connsiteX14" fmla="*/ 1009650 w 1022350"/>
              <a:gd name="connsiteY14" fmla="*/ 187325 h 822325"/>
              <a:gd name="connsiteX15" fmla="*/ 1022350 w 1022350"/>
              <a:gd name="connsiteY15" fmla="*/ 260350 h 822325"/>
              <a:gd name="connsiteX16" fmla="*/ 1019175 w 1022350"/>
              <a:gd name="connsiteY16" fmla="*/ 450850 h 822325"/>
              <a:gd name="connsiteX17" fmla="*/ 1016000 w 1022350"/>
              <a:gd name="connsiteY17" fmla="*/ 476250 h 822325"/>
              <a:gd name="connsiteX18" fmla="*/ 990600 w 1022350"/>
              <a:gd name="connsiteY18" fmla="*/ 527050 h 822325"/>
              <a:gd name="connsiteX19" fmla="*/ 971550 w 1022350"/>
              <a:gd name="connsiteY19" fmla="*/ 568325 h 822325"/>
              <a:gd name="connsiteX20" fmla="*/ 958850 w 1022350"/>
              <a:gd name="connsiteY20" fmla="*/ 577850 h 822325"/>
              <a:gd name="connsiteX21" fmla="*/ 952500 w 1022350"/>
              <a:gd name="connsiteY21" fmla="*/ 590550 h 822325"/>
              <a:gd name="connsiteX22" fmla="*/ 939800 w 1022350"/>
              <a:gd name="connsiteY22" fmla="*/ 596900 h 822325"/>
              <a:gd name="connsiteX23" fmla="*/ 904875 w 1022350"/>
              <a:gd name="connsiteY23" fmla="*/ 609600 h 822325"/>
              <a:gd name="connsiteX24" fmla="*/ 857250 w 1022350"/>
              <a:gd name="connsiteY24" fmla="*/ 615950 h 822325"/>
              <a:gd name="connsiteX25" fmla="*/ 523875 w 1022350"/>
              <a:gd name="connsiteY25" fmla="*/ 622300 h 822325"/>
              <a:gd name="connsiteX26" fmla="*/ 457200 w 1022350"/>
              <a:gd name="connsiteY26" fmla="*/ 635000 h 822325"/>
              <a:gd name="connsiteX27" fmla="*/ 412750 w 1022350"/>
              <a:gd name="connsiteY27" fmla="*/ 647700 h 822325"/>
              <a:gd name="connsiteX28" fmla="*/ 396875 w 1022350"/>
              <a:gd name="connsiteY28" fmla="*/ 654050 h 822325"/>
              <a:gd name="connsiteX29" fmla="*/ 374650 w 1022350"/>
              <a:gd name="connsiteY29" fmla="*/ 666750 h 822325"/>
              <a:gd name="connsiteX30" fmla="*/ 349250 w 1022350"/>
              <a:gd name="connsiteY30" fmla="*/ 669925 h 822325"/>
              <a:gd name="connsiteX31" fmla="*/ 266700 w 1022350"/>
              <a:gd name="connsiteY31" fmla="*/ 679450 h 822325"/>
              <a:gd name="connsiteX32" fmla="*/ 57150 w 1022350"/>
              <a:gd name="connsiteY32" fmla="*/ 682625 h 822325"/>
              <a:gd name="connsiteX33" fmla="*/ 34925 w 1022350"/>
              <a:gd name="connsiteY33" fmla="*/ 714375 h 822325"/>
              <a:gd name="connsiteX34" fmla="*/ 19050 w 1022350"/>
              <a:gd name="connsiteY34" fmla="*/ 733425 h 822325"/>
              <a:gd name="connsiteX35" fmla="*/ 15875 w 1022350"/>
              <a:gd name="connsiteY35" fmla="*/ 746125 h 822325"/>
              <a:gd name="connsiteX36" fmla="*/ 6350 w 1022350"/>
              <a:gd name="connsiteY36" fmla="*/ 755650 h 822325"/>
              <a:gd name="connsiteX37" fmla="*/ 0 w 1022350"/>
              <a:gd name="connsiteY37" fmla="*/ 781050 h 822325"/>
              <a:gd name="connsiteX38" fmla="*/ 6350 w 1022350"/>
              <a:gd name="connsiteY38" fmla="*/ 822325 h 82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22350" h="822325">
                <a:moveTo>
                  <a:pt x="682625" y="161925"/>
                </a:moveTo>
                <a:cubicBezTo>
                  <a:pt x="685800" y="153458"/>
                  <a:pt x="688588" y="144836"/>
                  <a:pt x="692150" y="136525"/>
                </a:cubicBezTo>
                <a:cubicBezTo>
                  <a:pt x="694947" y="130000"/>
                  <a:pt x="699038" y="124067"/>
                  <a:pt x="701675" y="117475"/>
                </a:cubicBezTo>
                <a:cubicBezTo>
                  <a:pt x="703296" y="113423"/>
                  <a:pt x="703318" y="108861"/>
                  <a:pt x="704850" y="104775"/>
                </a:cubicBezTo>
                <a:cubicBezTo>
                  <a:pt x="706512" y="100343"/>
                  <a:pt x="709538" y="96507"/>
                  <a:pt x="711200" y="92075"/>
                </a:cubicBezTo>
                <a:cubicBezTo>
                  <a:pt x="713421" y="86153"/>
                  <a:pt x="716949" y="63157"/>
                  <a:pt x="720725" y="60325"/>
                </a:cubicBezTo>
                <a:cubicBezTo>
                  <a:pt x="724958" y="57150"/>
                  <a:pt x="729509" y="54360"/>
                  <a:pt x="733425" y="50800"/>
                </a:cubicBezTo>
                <a:cubicBezTo>
                  <a:pt x="741177" y="43752"/>
                  <a:pt x="746279" y="33260"/>
                  <a:pt x="755650" y="28575"/>
                </a:cubicBezTo>
                <a:cubicBezTo>
                  <a:pt x="789980" y="11410"/>
                  <a:pt x="773023" y="20892"/>
                  <a:pt x="806450" y="0"/>
                </a:cubicBezTo>
                <a:cubicBezTo>
                  <a:pt x="817033" y="1058"/>
                  <a:pt x="828065" y="-50"/>
                  <a:pt x="838200" y="3175"/>
                </a:cubicBezTo>
                <a:cubicBezTo>
                  <a:pt x="883021" y="17436"/>
                  <a:pt x="864519" y="20351"/>
                  <a:pt x="898525" y="34925"/>
                </a:cubicBezTo>
                <a:cubicBezTo>
                  <a:pt x="905607" y="37960"/>
                  <a:pt x="913342" y="39158"/>
                  <a:pt x="920750" y="41275"/>
                </a:cubicBezTo>
                <a:cubicBezTo>
                  <a:pt x="932770" y="49860"/>
                  <a:pt x="947567" y="59821"/>
                  <a:pt x="958850" y="69850"/>
                </a:cubicBezTo>
                <a:cubicBezTo>
                  <a:pt x="963325" y="73827"/>
                  <a:pt x="968377" y="77473"/>
                  <a:pt x="971550" y="82550"/>
                </a:cubicBezTo>
                <a:cubicBezTo>
                  <a:pt x="991260" y="114086"/>
                  <a:pt x="1002453" y="151338"/>
                  <a:pt x="1009650" y="187325"/>
                </a:cubicBezTo>
                <a:cubicBezTo>
                  <a:pt x="1020848" y="243317"/>
                  <a:pt x="1017167" y="218886"/>
                  <a:pt x="1022350" y="260350"/>
                </a:cubicBezTo>
                <a:cubicBezTo>
                  <a:pt x="1021292" y="323850"/>
                  <a:pt x="1021042" y="387369"/>
                  <a:pt x="1019175" y="450850"/>
                </a:cubicBezTo>
                <a:cubicBezTo>
                  <a:pt x="1018924" y="459379"/>
                  <a:pt x="1018996" y="468261"/>
                  <a:pt x="1016000" y="476250"/>
                </a:cubicBezTo>
                <a:cubicBezTo>
                  <a:pt x="1009353" y="493977"/>
                  <a:pt x="997247" y="509323"/>
                  <a:pt x="990600" y="527050"/>
                </a:cubicBezTo>
                <a:cubicBezTo>
                  <a:pt x="986049" y="539186"/>
                  <a:pt x="980854" y="557692"/>
                  <a:pt x="971550" y="568325"/>
                </a:cubicBezTo>
                <a:cubicBezTo>
                  <a:pt x="968065" y="572307"/>
                  <a:pt x="963083" y="574675"/>
                  <a:pt x="958850" y="577850"/>
                </a:cubicBezTo>
                <a:cubicBezTo>
                  <a:pt x="956733" y="582083"/>
                  <a:pt x="955847" y="587203"/>
                  <a:pt x="952500" y="590550"/>
                </a:cubicBezTo>
                <a:cubicBezTo>
                  <a:pt x="949153" y="593897"/>
                  <a:pt x="944125" y="594978"/>
                  <a:pt x="939800" y="596900"/>
                </a:cubicBezTo>
                <a:cubicBezTo>
                  <a:pt x="933290" y="599794"/>
                  <a:pt x="911035" y="608427"/>
                  <a:pt x="904875" y="609600"/>
                </a:cubicBezTo>
                <a:cubicBezTo>
                  <a:pt x="889142" y="612597"/>
                  <a:pt x="873234" y="614951"/>
                  <a:pt x="857250" y="615950"/>
                </a:cubicBezTo>
                <a:cubicBezTo>
                  <a:pt x="796151" y="619769"/>
                  <a:pt x="526020" y="622270"/>
                  <a:pt x="523875" y="622300"/>
                </a:cubicBezTo>
                <a:cubicBezTo>
                  <a:pt x="516854" y="623576"/>
                  <a:pt x="465414" y="632718"/>
                  <a:pt x="457200" y="635000"/>
                </a:cubicBezTo>
                <a:cubicBezTo>
                  <a:pt x="398273" y="651369"/>
                  <a:pt x="460297" y="639775"/>
                  <a:pt x="412750" y="647700"/>
                </a:cubicBezTo>
                <a:cubicBezTo>
                  <a:pt x="407458" y="649817"/>
                  <a:pt x="401973" y="651501"/>
                  <a:pt x="396875" y="654050"/>
                </a:cubicBezTo>
                <a:cubicBezTo>
                  <a:pt x="389243" y="657866"/>
                  <a:pt x="382745" y="664052"/>
                  <a:pt x="374650" y="666750"/>
                </a:cubicBezTo>
                <a:cubicBezTo>
                  <a:pt x="366555" y="669448"/>
                  <a:pt x="357717" y="668867"/>
                  <a:pt x="349250" y="669925"/>
                </a:cubicBezTo>
                <a:cubicBezTo>
                  <a:pt x="318906" y="680040"/>
                  <a:pt x="325827" y="678554"/>
                  <a:pt x="266700" y="679450"/>
                </a:cubicBezTo>
                <a:lnTo>
                  <a:pt x="57150" y="682625"/>
                </a:lnTo>
                <a:cubicBezTo>
                  <a:pt x="51685" y="690822"/>
                  <a:pt x="41977" y="706148"/>
                  <a:pt x="34925" y="714375"/>
                </a:cubicBezTo>
                <a:cubicBezTo>
                  <a:pt x="16590" y="735766"/>
                  <a:pt x="33085" y="712373"/>
                  <a:pt x="19050" y="733425"/>
                </a:cubicBezTo>
                <a:cubicBezTo>
                  <a:pt x="17992" y="737658"/>
                  <a:pt x="18040" y="742336"/>
                  <a:pt x="15875" y="746125"/>
                </a:cubicBezTo>
                <a:cubicBezTo>
                  <a:pt x="13647" y="750024"/>
                  <a:pt x="8208" y="751562"/>
                  <a:pt x="6350" y="755650"/>
                </a:cubicBezTo>
                <a:cubicBezTo>
                  <a:pt x="2739" y="763595"/>
                  <a:pt x="0" y="781050"/>
                  <a:pt x="0" y="781050"/>
                </a:cubicBezTo>
                <a:cubicBezTo>
                  <a:pt x="3508" y="816130"/>
                  <a:pt x="-188" y="802710"/>
                  <a:pt x="6350" y="822325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EC35F7B8-9E53-D996-898E-1F11C69B6832}"/>
              </a:ext>
            </a:extLst>
          </p:cNvPr>
          <p:cNvSpPr/>
          <p:nvPr/>
        </p:nvSpPr>
        <p:spPr>
          <a:xfrm>
            <a:off x="5657850" y="3041650"/>
            <a:ext cx="1006039" cy="908050"/>
          </a:xfrm>
          <a:custGeom>
            <a:avLst/>
            <a:gdLst>
              <a:gd name="connsiteX0" fmla="*/ 520700 w 1006039"/>
              <a:gd name="connsiteY0" fmla="*/ 219075 h 908050"/>
              <a:gd name="connsiteX1" fmla="*/ 533400 w 1006039"/>
              <a:gd name="connsiteY1" fmla="*/ 161925 h 908050"/>
              <a:gd name="connsiteX2" fmla="*/ 542925 w 1006039"/>
              <a:gd name="connsiteY2" fmla="*/ 139700 h 908050"/>
              <a:gd name="connsiteX3" fmla="*/ 549275 w 1006039"/>
              <a:gd name="connsiteY3" fmla="*/ 120650 h 908050"/>
              <a:gd name="connsiteX4" fmla="*/ 555625 w 1006039"/>
              <a:gd name="connsiteY4" fmla="*/ 98425 h 908050"/>
              <a:gd name="connsiteX5" fmla="*/ 577850 w 1006039"/>
              <a:gd name="connsiteY5" fmla="*/ 66675 h 908050"/>
              <a:gd name="connsiteX6" fmla="*/ 587375 w 1006039"/>
              <a:gd name="connsiteY6" fmla="*/ 34925 h 908050"/>
              <a:gd name="connsiteX7" fmla="*/ 600075 w 1006039"/>
              <a:gd name="connsiteY7" fmla="*/ 25400 h 908050"/>
              <a:gd name="connsiteX8" fmla="*/ 609600 w 1006039"/>
              <a:gd name="connsiteY8" fmla="*/ 15875 h 908050"/>
              <a:gd name="connsiteX9" fmla="*/ 641350 w 1006039"/>
              <a:gd name="connsiteY9" fmla="*/ 9525 h 908050"/>
              <a:gd name="connsiteX10" fmla="*/ 679450 w 1006039"/>
              <a:gd name="connsiteY10" fmla="*/ 0 h 908050"/>
              <a:gd name="connsiteX11" fmla="*/ 720725 w 1006039"/>
              <a:gd name="connsiteY11" fmla="*/ 3175 h 908050"/>
              <a:gd name="connsiteX12" fmla="*/ 752475 w 1006039"/>
              <a:gd name="connsiteY12" fmla="*/ 9525 h 908050"/>
              <a:gd name="connsiteX13" fmla="*/ 771525 w 1006039"/>
              <a:gd name="connsiteY13" fmla="*/ 19050 h 908050"/>
              <a:gd name="connsiteX14" fmla="*/ 787400 w 1006039"/>
              <a:gd name="connsiteY14" fmla="*/ 28575 h 908050"/>
              <a:gd name="connsiteX15" fmla="*/ 796925 w 1006039"/>
              <a:gd name="connsiteY15" fmla="*/ 34925 h 908050"/>
              <a:gd name="connsiteX16" fmla="*/ 806450 w 1006039"/>
              <a:gd name="connsiteY16" fmla="*/ 38100 h 908050"/>
              <a:gd name="connsiteX17" fmla="*/ 822325 w 1006039"/>
              <a:gd name="connsiteY17" fmla="*/ 47625 h 908050"/>
              <a:gd name="connsiteX18" fmla="*/ 841375 w 1006039"/>
              <a:gd name="connsiteY18" fmla="*/ 57150 h 908050"/>
              <a:gd name="connsiteX19" fmla="*/ 863600 w 1006039"/>
              <a:gd name="connsiteY19" fmla="*/ 69850 h 908050"/>
              <a:gd name="connsiteX20" fmla="*/ 876300 w 1006039"/>
              <a:gd name="connsiteY20" fmla="*/ 73025 h 908050"/>
              <a:gd name="connsiteX21" fmla="*/ 901700 w 1006039"/>
              <a:gd name="connsiteY21" fmla="*/ 92075 h 908050"/>
              <a:gd name="connsiteX22" fmla="*/ 911225 w 1006039"/>
              <a:gd name="connsiteY22" fmla="*/ 101600 h 908050"/>
              <a:gd name="connsiteX23" fmla="*/ 936625 w 1006039"/>
              <a:gd name="connsiteY23" fmla="*/ 139700 h 908050"/>
              <a:gd name="connsiteX24" fmla="*/ 939800 w 1006039"/>
              <a:gd name="connsiteY24" fmla="*/ 158750 h 908050"/>
              <a:gd name="connsiteX25" fmla="*/ 949325 w 1006039"/>
              <a:gd name="connsiteY25" fmla="*/ 174625 h 908050"/>
              <a:gd name="connsiteX26" fmla="*/ 955675 w 1006039"/>
              <a:gd name="connsiteY26" fmla="*/ 190500 h 908050"/>
              <a:gd name="connsiteX27" fmla="*/ 968375 w 1006039"/>
              <a:gd name="connsiteY27" fmla="*/ 238125 h 908050"/>
              <a:gd name="connsiteX28" fmla="*/ 971550 w 1006039"/>
              <a:gd name="connsiteY28" fmla="*/ 269875 h 908050"/>
              <a:gd name="connsiteX29" fmla="*/ 977900 w 1006039"/>
              <a:gd name="connsiteY29" fmla="*/ 298450 h 908050"/>
              <a:gd name="connsiteX30" fmla="*/ 984250 w 1006039"/>
              <a:gd name="connsiteY30" fmla="*/ 330200 h 908050"/>
              <a:gd name="connsiteX31" fmla="*/ 987425 w 1006039"/>
              <a:gd name="connsiteY31" fmla="*/ 358775 h 908050"/>
              <a:gd name="connsiteX32" fmla="*/ 990600 w 1006039"/>
              <a:gd name="connsiteY32" fmla="*/ 457200 h 908050"/>
              <a:gd name="connsiteX33" fmla="*/ 993775 w 1006039"/>
              <a:gd name="connsiteY33" fmla="*/ 479425 h 908050"/>
              <a:gd name="connsiteX34" fmla="*/ 1000125 w 1006039"/>
              <a:gd name="connsiteY34" fmla="*/ 498475 h 908050"/>
              <a:gd name="connsiteX35" fmla="*/ 1000125 w 1006039"/>
              <a:gd name="connsiteY35" fmla="*/ 647700 h 908050"/>
              <a:gd name="connsiteX36" fmla="*/ 990600 w 1006039"/>
              <a:gd name="connsiteY36" fmla="*/ 660400 h 908050"/>
              <a:gd name="connsiteX37" fmla="*/ 981075 w 1006039"/>
              <a:gd name="connsiteY37" fmla="*/ 692150 h 908050"/>
              <a:gd name="connsiteX38" fmla="*/ 977900 w 1006039"/>
              <a:gd name="connsiteY38" fmla="*/ 701675 h 908050"/>
              <a:gd name="connsiteX39" fmla="*/ 936625 w 1006039"/>
              <a:gd name="connsiteY39" fmla="*/ 730250 h 908050"/>
              <a:gd name="connsiteX40" fmla="*/ 914400 w 1006039"/>
              <a:gd name="connsiteY40" fmla="*/ 733425 h 908050"/>
              <a:gd name="connsiteX41" fmla="*/ 898525 w 1006039"/>
              <a:gd name="connsiteY41" fmla="*/ 739775 h 908050"/>
              <a:gd name="connsiteX42" fmla="*/ 879475 w 1006039"/>
              <a:gd name="connsiteY42" fmla="*/ 742950 h 908050"/>
              <a:gd name="connsiteX43" fmla="*/ 860425 w 1006039"/>
              <a:gd name="connsiteY43" fmla="*/ 752475 h 908050"/>
              <a:gd name="connsiteX44" fmla="*/ 825500 w 1006039"/>
              <a:gd name="connsiteY44" fmla="*/ 758825 h 908050"/>
              <a:gd name="connsiteX45" fmla="*/ 809625 w 1006039"/>
              <a:gd name="connsiteY45" fmla="*/ 762000 h 908050"/>
              <a:gd name="connsiteX46" fmla="*/ 727075 w 1006039"/>
              <a:gd name="connsiteY46" fmla="*/ 765175 h 908050"/>
              <a:gd name="connsiteX47" fmla="*/ 676275 w 1006039"/>
              <a:gd name="connsiteY47" fmla="*/ 771525 h 908050"/>
              <a:gd name="connsiteX48" fmla="*/ 647700 w 1006039"/>
              <a:gd name="connsiteY48" fmla="*/ 777875 h 908050"/>
              <a:gd name="connsiteX49" fmla="*/ 635000 w 1006039"/>
              <a:gd name="connsiteY49" fmla="*/ 784225 h 908050"/>
              <a:gd name="connsiteX50" fmla="*/ 581025 w 1006039"/>
              <a:gd name="connsiteY50" fmla="*/ 790575 h 908050"/>
              <a:gd name="connsiteX51" fmla="*/ 565150 w 1006039"/>
              <a:gd name="connsiteY51" fmla="*/ 793750 h 908050"/>
              <a:gd name="connsiteX52" fmla="*/ 511175 w 1006039"/>
              <a:gd name="connsiteY52" fmla="*/ 796925 h 908050"/>
              <a:gd name="connsiteX53" fmla="*/ 498475 w 1006039"/>
              <a:gd name="connsiteY53" fmla="*/ 806450 h 908050"/>
              <a:gd name="connsiteX54" fmla="*/ 482600 w 1006039"/>
              <a:gd name="connsiteY54" fmla="*/ 809625 h 908050"/>
              <a:gd name="connsiteX55" fmla="*/ 463550 w 1006039"/>
              <a:gd name="connsiteY55" fmla="*/ 815975 h 908050"/>
              <a:gd name="connsiteX56" fmla="*/ 434975 w 1006039"/>
              <a:gd name="connsiteY56" fmla="*/ 819150 h 908050"/>
              <a:gd name="connsiteX57" fmla="*/ 419100 w 1006039"/>
              <a:gd name="connsiteY57" fmla="*/ 822325 h 908050"/>
              <a:gd name="connsiteX58" fmla="*/ 406400 w 1006039"/>
              <a:gd name="connsiteY58" fmla="*/ 828675 h 908050"/>
              <a:gd name="connsiteX59" fmla="*/ 279400 w 1006039"/>
              <a:gd name="connsiteY59" fmla="*/ 822325 h 908050"/>
              <a:gd name="connsiteX60" fmla="*/ 260350 w 1006039"/>
              <a:gd name="connsiteY60" fmla="*/ 819150 h 908050"/>
              <a:gd name="connsiteX61" fmla="*/ 200025 w 1006039"/>
              <a:gd name="connsiteY61" fmla="*/ 815975 h 908050"/>
              <a:gd name="connsiteX62" fmla="*/ 107950 w 1006039"/>
              <a:gd name="connsiteY62" fmla="*/ 809625 h 908050"/>
              <a:gd name="connsiteX63" fmla="*/ 31750 w 1006039"/>
              <a:gd name="connsiteY63" fmla="*/ 819150 h 908050"/>
              <a:gd name="connsiteX64" fmla="*/ 19050 w 1006039"/>
              <a:gd name="connsiteY64" fmla="*/ 835025 h 908050"/>
              <a:gd name="connsiteX65" fmla="*/ 12700 w 1006039"/>
              <a:gd name="connsiteY65" fmla="*/ 844550 h 908050"/>
              <a:gd name="connsiteX66" fmla="*/ 9525 w 1006039"/>
              <a:gd name="connsiteY66" fmla="*/ 866775 h 908050"/>
              <a:gd name="connsiteX67" fmla="*/ 3175 w 1006039"/>
              <a:gd name="connsiteY67" fmla="*/ 882650 h 908050"/>
              <a:gd name="connsiteX68" fmla="*/ 0 w 1006039"/>
              <a:gd name="connsiteY68" fmla="*/ 898525 h 908050"/>
              <a:gd name="connsiteX69" fmla="*/ 6350 w 1006039"/>
              <a:gd name="connsiteY69" fmla="*/ 90805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06039" h="908050">
                <a:moveTo>
                  <a:pt x="520700" y="219075"/>
                </a:moveTo>
                <a:cubicBezTo>
                  <a:pt x="524933" y="200025"/>
                  <a:pt x="528138" y="180717"/>
                  <a:pt x="533400" y="161925"/>
                </a:cubicBezTo>
                <a:cubicBezTo>
                  <a:pt x="535573" y="154163"/>
                  <a:pt x="540032" y="147223"/>
                  <a:pt x="542925" y="139700"/>
                </a:cubicBezTo>
                <a:cubicBezTo>
                  <a:pt x="545328" y="133453"/>
                  <a:pt x="547307" y="127047"/>
                  <a:pt x="549275" y="120650"/>
                </a:cubicBezTo>
                <a:cubicBezTo>
                  <a:pt x="551541" y="113286"/>
                  <a:pt x="552590" y="105507"/>
                  <a:pt x="555625" y="98425"/>
                </a:cubicBezTo>
                <a:cubicBezTo>
                  <a:pt x="564022" y="78832"/>
                  <a:pt x="565728" y="78797"/>
                  <a:pt x="577850" y="66675"/>
                </a:cubicBezTo>
                <a:cubicBezTo>
                  <a:pt x="579639" y="55942"/>
                  <a:pt x="579737" y="43836"/>
                  <a:pt x="587375" y="34925"/>
                </a:cubicBezTo>
                <a:cubicBezTo>
                  <a:pt x="590819" y="30907"/>
                  <a:pt x="596057" y="28844"/>
                  <a:pt x="600075" y="25400"/>
                </a:cubicBezTo>
                <a:cubicBezTo>
                  <a:pt x="603484" y="22478"/>
                  <a:pt x="605701" y="18103"/>
                  <a:pt x="609600" y="15875"/>
                </a:cubicBezTo>
                <a:cubicBezTo>
                  <a:pt x="613531" y="13629"/>
                  <a:pt x="640146" y="9744"/>
                  <a:pt x="641350" y="9525"/>
                </a:cubicBezTo>
                <a:cubicBezTo>
                  <a:pt x="660680" y="6010"/>
                  <a:pt x="657890" y="6160"/>
                  <a:pt x="679450" y="0"/>
                </a:cubicBezTo>
                <a:cubicBezTo>
                  <a:pt x="693208" y="1058"/>
                  <a:pt x="707042" y="1390"/>
                  <a:pt x="720725" y="3175"/>
                </a:cubicBezTo>
                <a:cubicBezTo>
                  <a:pt x="731427" y="4571"/>
                  <a:pt x="752475" y="9525"/>
                  <a:pt x="752475" y="9525"/>
                </a:cubicBezTo>
                <a:cubicBezTo>
                  <a:pt x="758825" y="12700"/>
                  <a:pt x="765292" y="15650"/>
                  <a:pt x="771525" y="19050"/>
                </a:cubicBezTo>
                <a:cubicBezTo>
                  <a:pt x="776943" y="22005"/>
                  <a:pt x="782167" y="25304"/>
                  <a:pt x="787400" y="28575"/>
                </a:cubicBezTo>
                <a:cubicBezTo>
                  <a:pt x="790636" y="30597"/>
                  <a:pt x="793512" y="33218"/>
                  <a:pt x="796925" y="34925"/>
                </a:cubicBezTo>
                <a:cubicBezTo>
                  <a:pt x="799918" y="36422"/>
                  <a:pt x="803457" y="36603"/>
                  <a:pt x="806450" y="38100"/>
                </a:cubicBezTo>
                <a:cubicBezTo>
                  <a:pt x="811970" y="40860"/>
                  <a:pt x="816907" y="44670"/>
                  <a:pt x="822325" y="47625"/>
                </a:cubicBezTo>
                <a:cubicBezTo>
                  <a:pt x="828558" y="51025"/>
                  <a:pt x="835169" y="53702"/>
                  <a:pt x="841375" y="57150"/>
                </a:cubicBezTo>
                <a:cubicBezTo>
                  <a:pt x="854130" y="64236"/>
                  <a:pt x="848366" y="64137"/>
                  <a:pt x="863600" y="69850"/>
                </a:cubicBezTo>
                <a:cubicBezTo>
                  <a:pt x="867686" y="71382"/>
                  <a:pt x="872067" y="71967"/>
                  <a:pt x="876300" y="73025"/>
                </a:cubicBezTo>
                <a:cubicBezTo>
                  <a:pt x="898800" y="95525"/>
                  <a:pt x="870140" y="68405"/>
                  <a:pt x="901700" y="92075"/>
                </a:cubicBezTo>
                <a:cubicBezTo>
                  <a:pt x="905292" y="94769"/>
                  <a:pt x="908268" y="98221"/>
                  <a:pt x="911225" y="101600"/>
                </a:cubicBezTo>
                <a:cubicBezTo>
                  <a:pt x="926073" y="118570"/>
                  <a:pt x="924569" y="118602"/>
                  <a:pt x="936625" y="139700"/>
                </a:cubicBezTo>
                <a:cubicBezTo>
                  <a:pt x="937683" y="146050"/>
                  <a:pt x="937600" y="152700"/>
                  <a:pt x="939800" y="158750"/>
                </a:cubicBezTo>
                <a:cubicBezTo>
                  <a:pt x="941909" y="164550"/>
                  <a:pt x="946565" y="169105"/>
                  <a:pt x="949325" y="174625"/>
                </a:cubicBezTo>
                <a:cubicBezTo>
                  <a:pt x="951874" y="179723"/>
                  <a:pt x="953873" y="185093"/>
                  <a:pt x="955675" y="190500"/>
                </a:cubicBezTo>
                <a:cubicBezTo>
                  <a:pt x="960049" y="203621"/>
                  <a:pt x="965111" y="225067"/>
                  <a:pt x="968375" y="238125"/>
                </a:cubicBezTo>
                <a:cubicBezTo>
                  <a:pt x="969433" y="248708"/>
                  <a:pt x="969891" y="259369"/>
                  <a:pt x="971550" y="269875"/>
                </a:cubicBezTo>
                <a:cubicBezTo>
                  <a:pt x="973072" y="279513"/>
                  <a:pt x="975890" y="288902"/>
                  <a:pt x="977900" y="298450"/>
                </a:cubicBezTo>
                <a:cubicBezTo>
                  <a:pt x="980123" y="309011"/>
                  <a:pt x="982567" y="319539"/>
                  <a:pt x="984250" y="330200"/>
                </a:cubicBezTo>
                <a:cubicBezTo>
                  <a:pt x="985745" y="339666"/>
                  <a:pt x="986367" y="349250"/>
                  <a:pt x="987425" y="358775"/>
                </a:cubicBezTo>
                <a:cubicBezTo>
                  <a:pt x="988483" y="391583"/>
                  <a:pt x="988875" y="424420"/>
                  <a:pt x="990600" y="457200"/>
                </a:cubicBezTo>
                <a:cubicBezTo>
                  <a:pt x="990993" y="464673"/>
                  <a:pt x="992092" y="472133"/>
                  <a:pt x="993775" y="479425"/>
                </a:cubicBezTo>
                <a:cubicBezTo>
                  <a:pt x="995280" y="485947"/>
                  <a:pt x="998008" y="492125"/>
                  <a:pt x="1000125" y="498475"/>
                </a:cubicBezTo>
                <a:cubicBezTo>
                  <a:pt x="1007365" y="556391"/>
                  <a:pt x="1008632" y="556251"/>
                  <a:pt x="1000125" y="647700"/>
                </a:cubicBezTo>
                <a:cubicBezTo>
                  <a:pt x="999635" y="652969"/>
                  <a:pt x="993775" y="656167"/>
                  <a:pt x="990600" y="660400"/>
                </a:cubicBezTo>
                <a:cubicBezTo>
                  <a:pt x="985742" y="684689"/>
                  <a:pt x="990026" y="668281"/>
                  <a:pt x="981075" y="692150"/>
                </a:cubicBezTo>
                <a:cubicBezTo>
                  <a:pt x="979900" y="695284"/>
                  <a:pt x="980078" y="699134"/>
                  <a:pt x="977900" y="701675"/>
                </a:cubicBezTo>
                <a:cubicBezTo>
                  <a:pt x="971754" y="708846"/>
                  <a:pt x="941951" y="728120"/>
                  <a:pt x="936625" y="730250"/>
                </a:cubicBezTo>
                <a:cubicBezTo>
                  <a:pt x="929677" y="733029"/>
                  <a:pt x="921808" y="732367"/>
                  <a:pt x="914400" y="733425"/>
                </a:cubicBezTo>
                <a:cubicBezTo>
                  <a:pt x="909108" y="735542"/>
                  <a:pt x="904023" y="738275"/>
                  <a:pt x="898525" y="739775"/>
                </a:cubicBezTo>
                <a:cubicBezTo>
                  <a:pt x="892314" y="741469"/>
                  <a:pt x="885582" y="740914"/>
                  <a:pt x="879475" y="742950"/>
                </a:cubicBezTo>
                <a:cubicBezTo>
                  <a:pt x="872740" y="745195"/>
                  <a:pt x="867017" y="749838"/>
                  <a:pt x="860425" y="752475"/>
                </a:cubicBezTo>
                <a:cubicBezTo>
                  <a:pt x="851717" y="755958"/>
                  <a:pt x="832748" y="757617"/>
                  <a:pt x="825500" y="758825"/>
                </a:cubicBezTo>
                <a:cubicBezTo>
                  <a:pt x="820177" y="759712"/>
                  <a:pt x="815010" y="761653"/>
                  <a:pt x="809625" y="762000"/>
                </a:cubicBezTo>
                <a:cubicBezTo>
                  <a:pt x="782145" y="763773"/>
                  <a:pt x="754592" y="764117"/>
                  <a:pt x="727075" y="765175"/>
                </a:cubicBezTo>
                <a:cubicBezTo>
                  <a:pt x="714796" y="766539"/>
                  <a:pt x="689454" y="769054"/>
                  <a:pt x="676275" y="771525"/>
                </a:cubicBezTo>
                <a:cubicBezTo>
                  <a:pt x="666685" y="773323"/>
                  <a:pt x="657225" y="775758"/>
                  <a:pt x="647700" y="777875"/>
                </a:cubicBezTo>
                <a:cubicBezTo>
                  <a:pt x="643467" y="779992"/>
                  <a:pt x="639592" y="783077"/>
                  <a:pt x="635000" y="784225"/>
                </a:cubicBezTo>
                <a:cubicBezTo>
                  <a:pt x="631043" y="785214"/>
                  <a:pt x="583315" y="790248"/>
                  <a:pt x="581025" y="790575"/>
                </a:cubicBezTo>
                <a:cubicBezTo>
                  <a:pt x="575683" y="791338"/>
                  <a:pt x="570524" y="793261"/>
                  <a:pt x="565150" y="793750"/>
                </a:cubicBezTo>
                <a:cubicBezTo>
                  <a:pt x="547201" y="795382"/>
                  <a:pt x="529167" y="795867"/>
                  <a:pt x="511175" y="796925"/>
                </a:cubicBezTo>
                <a:cubicBezTo>
                  <a:pt x="506942" y="800100"/>
                  <a:pt x="503311" y="804301"/>
                  <a:pt x="498475" y="806450"/>
                </a:cubicBezTo>
                <a:cubicBezTo>
                  <a:pt x="493544" y="808642"/>
                  <a:pt x="487806" y="808205"/>
                  <a:pt x="482600" y="809625"/>
                </a:cubicBezTo>
                <a:cubicBezTo>
                  <a:pt x="476142" y="811386"/>
                  <a:pt x="470114" y="814662"/>
                  <a:pt x="463550" y="815975"/>
                </a:cubicBezTo>
                <a:cubicBezTo>
                  <a:pt x="454152" y="817855"/>
                  <a:pt x="444462" y="817795"/>
                  <a:pt x="434975" y="819150"/>
                </a:cubicBezTo>
                <a:cubicBezTo>
                  <a:pt x="429633" y="819913"/>
                  <a:pt x="424392" y="821267"/>
                  <a:pt x="419100" y="822325"/>
                </a:cubicBezTo>
                <a:cubicBezTo>
                  <a:pt x="414867" y="824442"/>
                  <a:pt x="411133" y="828675"/>
                  <a:pt x="406400" y="828675"/>
                </a:cubicBezTo>
                <a:cubicBezTo>
                  <a:pt x="364014" y="828675"/>
                  <a:pt x="321696" y="825083"/>
                  <a:pt x="279400" y="822325"/>
                </a:cubicBezTo>
                <a:cubicBezTo>
                  <a:pt x="272976" y="821906"/>
                  <a:pt x="266767" y="819663"/>
                  <a:pt x="260350" y="819150"/>
                </a:cubicBezTo>
                <a:cubicBezTo>
                  <a:pt x="240278" y="817544"/>
                  <a:pt x="220133" y="817033"/>
                  <a:pt x="200025" y="815975"/>
                </a:cubicBezTo>
                <a:cubicBezTo>
                  <a:pt x="168215" y="811999"/>
                  <a:pt x="142291" y="808099"/>
                  <a:pt x="107950" y="809625"/>
                </a:cubicBezTo>
                <a:cubicBezTo>
                  <a:pt x="82378" y="810762"/>
                  <a:pt x="57150" y="815975"/>
                  <a:pt x="31750" y="819150"/>
                </a:cubicBezTo>
                <a:cubicBezTo>
                  <a:pt x="27517" y="824442"/>
                  <a:pt x="23116" y="829604"/>
                  <a:pt x="19050" y="835025"/>
                </a:cubicBezTo>
                <a:cubicBezTo>
                  <a:pt x="16760" y="838078"/>
                  <a:pt x="13796" y="840895"/>
                  <a:pt x="12700" y="844550"/>
                </a:cubicBezTo>
                <a:cubicBezTo>
                  <a:pt x="10550" y="851718"/>
                  <a:pt x="11340" y="859515"/>
                  <a:pt x="9525" y="866775"/>
                </a:cubicBezTo>
                <a:cubicBezTo>
                  <a:pt x="8143" y="872304"/>
                  <a:pt x="4813" y="877191"/>
                  <a:pt x="3175" y="882650"/>
                </a:cubicBezTo>
                <a:cubicBezTo>
                  <a:pt x="1624" y="887819"/>
                  <a:pt x="1058" y="893233"/>
                  <a:pt x="0" y="898525"/>
                </a:cubicBezTo>
                <a:lnTo>
                  <a:pt x="6350" y="90805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7B2245E6-DBF2-BE56-276D-9E310E3BEFF2}"/>
              </a:ext>
            </a:extLst>
          </p:cNvPr>
          <p:cNvSpPr/>
          <p:nvPr/>
        </p:nvSpPr>
        <p:spPr>
          <a:xfrm>
            <a:off x="7133969" y="2951163"/>
            <a:ext cx="1252999" cy="1104900"/>
          </a:xfrm>
          <a:custGeom>
            <a:avLst/>
            <a:gdLst>
              <a:gd name="connsiteX0" fmla="*/ 1128969 w 1252999"/>
              <a:gd name="connsiteY0" fmla="*/ 0 h 1104900"/>
              <a:gd name="connsiteX1" fmla="*/ 1181356 w 1252999"/>
              <a:gd name="connsiteY1" fmla="*/ 52387 h 1104900"/>
              <a:gd name="connsiteX2" fmla="*/ 1228981 w 1252999"/>
              <a:gd name="connsiteY2" fmla="*/ 104775 h 1104900"/>
              <a:gd name="connsiteX3" fmla="*/ 1248031 w 1252999"/>
              <a:gd name="connsiteY3" fmla="*/ 152400 h 1104900"/>
              <a:gd name="connsiteX4" fmla="*/ 1243269 w 1252999"/>
              <a:gd name="connsiteY4" fmla="*/ 257175 h 1104900"/>
              <a:gd name="connsiteX5" fmla="*/ 1224219 w 1252999"/>
              <a:gd name="connsiteY5" fmla="*/ 300037 h 1104900"/>
              <a:gd name="connsiteX6" fmla="*/ 1214694 w 1252999"/>
              <a:gd name="connsiteY6" fmla="*/ 328612 h 1104900"/>
              <a:gd name="connsiteX7" fmla="*/ 1200406 w 1252999"/>
              <a:gd name="connsiteY7" fmla="*/ 338137 h 1104900"/>
              <a:gd name="connsiteX8" fmla="*/ 1148019 w 1252999"/>
              <a:gd name="connsiteY8" fmla="*/ 381000 h 1104900"/>
              <a:gd name="connsiteX9" fmla="*/ 1105156 w 1252999"/>
              <a:gd name="connsiteY9" fmla="*/ 409575 h 1104900"/>
              <a:gd name="connsiteX10" fmla="*/ 1033719 w 1252999"/>
              <a:gd name="connsiteY10" fmla="*/ 447675 h 1104900"/>
              <a:gd name="connsiteX11" fmla="*/ 1005144 w 1252999"/>
              <a:gd name="connsiteY11" fmla="*/ 461962 h 1104900"/>
              <a:gd name="connsiteX12" fmla="*/ 962281 w 1252999"/>
              <a:gd name="connsiteY12" fmla="*/ 490537 h 1104900"/>
              <a:gd name="connsiteX13" fmla="*/ 919419 w 1252999"/>
              <a:gd name="connsiteY13" fmla="*/ 514350 h 1104900"/>
              <a:gd name="connsiteX14" fmla="*/ 881319 w 1252999"/>
              <a:gd name="connsiteY14" fmla="*/ 533400 h 1104900"/>
              <a:gd name="connsiteX15" fmla="*/ 857506 w 1252999"/>
              <a:gd name="connsiteY15" fmla="*/ 547687 h 1104900"/>
              <a:gd name="connsiteX16" fmla="*/ 800356 w 1252999"/>
              <a:gd name="connsiteY16" fmla="*/ 590550 h 1104900"/>
              <a:gd name="connsiteX17" fmla="*/ 771781 w 1252999"/>
              <a:gd name="connsiteY17" fmla="*/ 604837 h 1104900"/>
              <a:gd name="connsiteX18" fmla="*/ 743206 w 1252999"/>
              <a:gd name="connsiteY18" fmla="*/ 628650 h 1104900"/>
              <a:gd name="connsiteX19" fmla="*/ 714631 w 1252999"/>
              <a:gd name="connsiteY19" fmla="*/ 642937 h 1104900"/>
              <a:gd name="connsiteX20" fmla="*/ 671769 w 1252999"/>
              <a:gd name="connsiteY20" fmla="*/ 676275 h 1104900"/>
              <a:gd name="connsiteX21" fmla="*/ 590806 w 1252999"/>
              <a:gd name="connsiteY21" fmla="*/ 719137 h 1104900"/>
              <a:gd name="connsiteX22" fmla="*/ 552706 w 1252999"/>
              <a:gd name="connsiteY22" fmla="*/ 738187 h 1104900"/>
              <a:gd name="connsiteX23" fmla="*/ 471744 w 1252999"/>
              <a:gd name="connsiteY23" fmla="*/ 781050 h 1104900"/>
              <a:gd name="connsiteX24" fmla="*/ 405069 w 1252999"/>
              <a:gd name="connsiteY24" fmla="*/ 800100 h 1104900"/>
              <a:gd name="connsiteX25" fmla="*/ 347919 w 1252999"/>
              <a:gd name="connsiteY25" fmla="*/ 823912 h 1104900"/>
              <a:gd name="connsiteX26" fmla="*/ 328869 w 1252999"/>
              <a:gd name="connsiteY26" fmla="*/ 833437 h 1104900"/>
              <a:gd name="connsiteX27" fmla="*/ 295531 w 1252999"/>
              <a:gd name="connsiteY27" fmla="*/ 838200 h 1104900"/>
              <a:gd name="connsiteX28" fmla="*/ 166944 w 1252999"/>
              <a:gd name="connsiteY28" fmla="*/ 847725 h 1104900"/>
              <a:gd name="connsiteX29" fmla="*/ 128844 w 1252999"/>
              <a:gd name="connsiteY29" fmla="*/ 862012 h 1104900"/>
              <a:gd name="connsiteX30" fmla="*/ 109794 w 1252999"/>
              <a:gd name="connsiteY30" fmla="*/ 866775 h 1104900"/>
              <a:gd name="connsiteX31" fmla="*/ 95506 w 1252999"/>
              <a:gd name="connsiteY31" fmla="*/ 871537 h 1104900"/>
              <a:gd name="connsiteX32" fmla="*/ 52644 w 1252999"/>
              <a:gd name="connsiteY32" fmla="*/ 904875 h 1104900"/>
              <a:gd name="connsiteX33" fmla="*/ 19306 w 1252999"/>
              <a:gd name="connsiteY33" fmla="*/ 966787 h 1104900"/>
              <a:gd name="connsiteX34" fmla="*/ 14544 w 1252999"/>
              <a:gd name="connsiteY34" fmla="*/ 995362 h 1104900"/>
              <a:gd name="connsiteX35" fmla="*/ 9781 w 1252999"/>
              <a:gd name="connsiteY35" fmla="*/ 1009650 h 1104900"/>
              <a:gd name="connsiteX36" fmla="*/ 5019 w 1252999"/>
              <a:gd name="connsiteY36" fmla="*/ 1062037 h 1104900"/>
              <a:gd name="connsiteX37" fmla="*/ 256 w 1252999"/>
              <a:gd name="connsiteY37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52999" h="1104900">
                <a:moveTo>
                  <a:pt x="1128969" y="0"/>
                </a:moveTo>
                <a:lnTo>
                  <a:pt x="1181356" y="52387"/>
                </a:lnTo>
                <a:cubicBezTo>
                  <a:pt x="1191123" y="62154"/>
                  <a:pt x="1221133" y="90060"/>
                  <a:pt x="1228981" y="104775"/>
                </a:cubicBezTo>
                <a:cubicBezTo>
                  <a:pt x="1237027" y="119861"/>
                  <a:pt x="1241681" y="136525"/>
                  <a:pt x="1248031" y="152400"/>
                </a:cubicBezTo>
                <a:cubicBezTo>
                  <a:pt x="1253297" y="199784"/>
                  <a:pt x="1257600" y="204629"/>
                  <a:pt x="1243269" y="257175"/>
                </a:cubicBezTo>
                <a:cubicBezTo>
                  <a:pt x="1239155" y="272259"/>
                  <a:pt x="1230026" y="285520"/>
                  <a:pt x="1224219" y="300037"/>
                </a:cubicBezTo>
                <a:cubicBezTo>
                  <a:pt x="1220490" y="309359"/>
                  <a:pt x="1220015" y="320098"/>
                  <a:pt x="1214694" y="328612"/>
                </a:cubicBezTo>
                <a:cubicBezTo>
                  <a:pt x="1211660" y="333466"/>
                  <a:pt x="1204453" y="334090"/>
                  <a:pt x="1200406" y="338137"/>
                </a:cubicBezTo>
                <a:cubicBezTo>
                  <a:pt x="1129431" y="409112"/>
                  <a:pt x="1245494" y="310109"/>
                  <a:pt x="1148019" y="381000"/>
                </a:cubicBezTo>
                <a:cubicBezTo>
                  <a:pt x="1102013" y="414459"/>
                  <a:pt x="1157214" y="388752"/>
                  <a:pt x="1105156" y="409575"/>
                </a:cubicBezTo>
                <a:cubicBezTo>
                  <a:pt x="1072831" y="441900"/>
                  <a:pt x="1107643" y="410714"/>
                  <a:pt x="1033719" y="447675"/>
                </a:cubicBezTo>
                <a:cubicBezTo>
                  <a:pt x="1024194" y="452437"/>
                  <a:pt x="1014276" y="456483"/>
                  <a:pt x="1005144" y="461962"/>
                </a:cubicBezTo>
                <a:cubicBezTo>
                  <a:pt x="990419" y="470797"/>
                  <a:pt x="977640" y="482858"/>
                  <a:pt x="962281" y="490537"/>
                </a:cubicBezTo>
                <a:cubicBezTo>
                  <a:pt x="898259" y="522548"/>
                  <a:pt x="997159" y="472489"/>
                  <a:pt x="919419" y="514350"/>
                </a:cubicBezTo>
                <a:cubicBezTo>
                  <a:pt x="906917" y="521082"/>
                  <a:pt x="893495" y="526095"/>
                  <a:pt x="881319" y="533400"/>
                </a:cubicBezTo>
                <a:cubicBezTo>
                  <a:pt x="873381" y="538162"/>
                  <a:pt x="864992" y="542243"/>
                  <a:pt x="857506" y="547687"/>
                </a:cubicBezTo>
                <a:cubicBezTo>
                  <a:pt x="816985" y="577157"/>
                  <a:pt x="842158" y="566166"/>
                  <a:pt x="800356" y="590550"/>
                </a:cubicBezTo>
                <a:cubicBezTo>
                  <a:pt x="791157" y="595916"/>
                  <a:pt x="780642" y="598930"/>
                  <a:pt x="771781" y="604837"/>
                </a:cubicBezTo>
                <a:cubicBezTo>
                  <a:pt x="761465" y="611715"/>
                  <a:pt x="753522" y="621772"/>
                  <a:pt x="743206" y="628650"/>
                </a:cubicBezTo>
                <a:cubicBezTo>
                  <a:pt x="734345" y="634557"/>
                  <a:pt x="723492" y="637030"/>
                  <a:pt x="714631" y="642937"/>
                </a:cubicBezTo>
                <a:cubicBezTo>
                  <a:pt x="699571" y="652977"/>
                  <a:pt x="688406" y="669145"/>
                  <a:pt x="671769" y="676275"/>
                </a:cubicBezTo>
                <a:cubicBezTo>
                  <a:pt x="608162" y="703534"/>
                  <a:pt x="669092" y="675645"/>
                  <a:pt x="590806" y="719137"/>
                </a:cubicBezTo>
                <a:cubicBezTo>
                  <a:pt x="578394" y="726033"/>
                  <a:pt x="565235" y="731505"/>
                  <a:pt x="552706" y="738187"/>
                </a:cubicBezTo>
                <a:cubicBezTo>
                  <a:pt x="534990" y="747635"/>
                  <a:pt x="487782" y="777040"/>
                  <a:pt x="471744" y="781050"/>
                </a:cubicBezTo>
                <a:cubicBezTo>
                  <a:pt x="423904" y="793010"/>
                  <a:pt x="446063" y="786435"/>
                  <a:pt x="405069" y="800100"/>
                </a:cubicBezTo>
                <a:cubicBezTo>
                  <a:pt x="362810" y="833907"/>
                  <a:pt x="402009" y="809160"/>
                  <a:pt x="347919" y="823912"/>
                </a:cubicBezTo>
                <a:cubicBezTo>
                  <a:pt x="341070" y="825780"/>
                  <a:pt x="335718" y="831569"/>
                  <a:pt x="328869" y="833437"/>
                </a:cubicBezTo>
                <a:cubicBezTo>
                  <a:pt x="318039" y="836391"/>
                  <a:pt x="306713" y="837213"/>
                  <a:pt x="295531" y="838200"/>
                </a:cubicBezTo>
                <a:cubicBezTo>
                  <a:pt x="252718" y="841978"/>
                  <a:pt x="209806" y="844550"/>
                  <a:pt x="166944" y="847725"/>
                </a:cubicBezTo>
                <a:cubicBezTo>
                  <a:pt x="118055" y="859946"/>
                  <a:pt x="178642" y="843337"/>
                  <a:pt x="128844" y="862012"/>
                </a:cubicBezTo>
                <a:cubicBezTo>
                  <a:pt x="122715" y="864310"/>
                  <a:pt x="116088" y="864977"/>
                  <a:pt x="109794" y="866775"/>
                </a:cubicBezTo>
                <a:cubicBezTo>
                  <a:pt x="104967" y="868154"/>
                  <a:pt x="100269" y="869950"/>
                  <a:pt x="95506" y="871537"/>
                </a:cubicBezTo>
                <a:cubicBezTo>
                  <a:pt x="81219" y="882650"/>
                  <a:pt x="62237" y="889526"/>
                  <a:pt x="52644" y="904875"/>
                </a:cubicBezTo>
                <a:cubicBezTo>
                  <a:pt x="24300" y="950224"/>
                  <a:pt x="34393" y="929070"/>
                  <a:pt x="19306" y="966787"/>
                </a:cubicBezTo>
                <a:cubicBezTo>
                  <a:pt x="17719" y="976312"/>
                  <a:pt x="16639" y="985936"/>
                  <a:pt x="14544" y="995362"/>
                </a:cubicBezTo>
                <a:cubicBezTo>
                  <a:pt x="13455" y="1000263"/>
                  <a:pt x="10491" y="1004680"/>
                  <a:pt x="9781" y="1009650"/>
                </a:cubicBezTo>
                <a:cubicBezTo>
                  <a:pt x="7301" y="1027008"/>
                  <a:pt x="7336" y="1044656"/>
                  <a:pt x="5019" y="1062037"/>
                </a:cubicBezTo>
                <a:cubicBezTo>
                  <a:pt x="-1669" y="1112199"/>
                  <a:pt x="256" y="1046150"/>
                  <a:pt x="256" y="1104900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6712170-A14A-AE29-4F73-2D788C570995}"/>
              </a:ext>
            </a:extLst>
          </p:cNvPr>
          <p:cNvSpPr/>
          <p:nvPr/>
        </p:nvSpPr>
        <p:spPr>
          <a:xfrm>
            <a:off x="8024807" y="2870200"/>
            <a:ext cx="453442" cy="1204913"/>
          </a:xfrm>
          <a:custGeom>
            <a:avLst/>
            <a:gdLst>
              <a:gd name="connsiteX0" fmla="*/ 238131 w 453442"/>
              <a:gd name="connsiteY0" fmla="*/ 0 h 1204913"/>
              <a:gd name="connsiteX1" fmla="*/ 276231 w 453442"/>
              <a:gd name="connsiteY1" fmla="*/ 9525 h 1204913"/>
              <a:gd name="connsiteX2" fmla="*/ 290518 w 453442"/>
              <a:gd name="connsiteY2" fmla="*/ 14288 h 1204913"/>
              <a:gd name="connsiteX3" fmla="*/ 314331 w 453442"/>
              <a:gd name="connsiteY3" fmla="*/ 19050 h 1204913"/>
              <a:gd name="connsiteX4" fmla="*/ 357193 w 453442"/>
              <a:gd name="connsiteY4" fmla="*/ 52388 h 1204913"/>
              <a:gd name="connsiteX5" fmla="*/ 395293 w 453442"/>
              <a:gd name="connsiteY5" fmla="*/ 80963 h 1204913"/>
              <a:gd name="connsiteX6" fmla="*/ 428631 w 453442"/>
              <a:gd name="connsiteY6" fmla="*/ 123825 h 1204913"/>
              <a:gd name="connsiteX7" fmla="*/ 433393 w 453442"/>
              <a:gd name="connsiteY7" fmla="*/ 147638 h 1204913"/>
              <a:gd name="connsiteX8" fmla="*/ 438156 w 453442"/>
              <a:gd name="connsiteY8" fmla="*/ 176213 h 1204913"/>
              <a:gd name="connsiteX9" fmla="*/ 447681 w 453442"/>
              <a:gd name="connsiteY9" fmla="*/ 209550 h 1204913"/>
              <a:gd name="connsiteX10" fmla="*/ 438156 w 453442"/>
              <a:gd name="connsiteY10" fmla="*/ 342900 h 1204913"/>
              <a:gd name="connsiteX11" fmla="*/ 423868 w 453442"/>
              <a:gd name="connsiteY11" fmla="*/ 381000 h 1204913"/>
              <a:gd name="connsiteX12" fmla="*/ 404818 w 453442"/>
              <a:gd name="connsiteY12" fmla="*/ 419100 h 1204913"/>
              <a:gd name="connsiteX13" fmla="*/ 385768 w 453442"/>
              <a:gd name="connsiteY13" fmla="*/ 528638 h 1204913"/>
              <a:gd name="connsiteX14" fmla="*/ 376243 w 453442"/>
              <a:gd name="connsiteY14" fmla="*/ 542925 h 1204913"/>
              <a:gd name="connsiteX15" fmla="*/ 361956 w 453442"/>
              <a:gd name="connsiteY15" fmla="*/ 552450 h 1204913"/>
              <a:gd name="connsiteX16" fmla="*/ 323856 w 453442"/>
              <a:gd name="connsiteY16" fmla="*/ 600075 h 1204913"/>
              <a:gd name="connsiteX17" fmla="*/ 314331 w 453442"/>
              <a:gd name="connsiteY17" fmla="*/ 619125 h 1204913"/>
              <a:gd name="connsiteX18" fmla="*/ 290518 w 453442"/>
              <a:gd name="connsiteY18" fmla="*/ 633413 h 1204913"/>
              <a:gd name="connsiteX19" fmla="*/ 257181 w 453442"/>
              <a:gd name="connsiteY19" fmla="*/ 666750 h 1204913"/>
              <a:gd name="connsiteX20" fmla="*/ 233368 w 453442"/>
              <a:gd name="connsiteY20" fmla="*/ 695325 h 1204913"/>
              <a:gd name="connsiteX21" fmla="*/ 204793 w 453442"/>
              <a:gd name="connsiteY21" fmla="*/ 709613 h 1204913"/>
              <a:gd name="connsiteX22" fmla="*/ 185743 w 453442"/>
              <a:gd name="connsiteY22" fmla="*/ 728663 h 1204913"/>
              <a:gd name="connsiteX23" fmla="*/ 171456 w 453442"/>
              <a:gd name="connsiteY23" fmla="*/ 738188 h 1204913"/>
              <a:gd name="connsiteX24" fmla="*/ 133356 w 453442"/>
              <a:gd name="connsiteY24" fmla="*/ 800100 h 1204913"/>
              <a:gd name="connsiteX25" fmla="*/ 119068 w 453442"/>
              <a:gd name="connsiteY25" fmla="*/ 819150 h 1204913"/>
              <a:gd name="connsiteX26" fmla="*/ 95256 w 453442"/>
              <a:gd name="connsiteY26" fmla="*/ 833438 h 1204913"/>
              <a:gd name="connsiteX27" fmla="*/ 90493 w 453442"/>
              <a:gd name="connsiteY27" fmla="*/ 847725 h 1204913"/>
              <a:gd name="connsiteX28" fmla="*/ 80968 w 453442"/>
              <a:gd name="connsiteY28" fmla="*/ 862013 h 1204913"/>
              <a:gd name="connsiteX29" fmla="*/ 76206 w 453442"/>
              <a:gd name="connsiteY29" fmla="*/ 881063 h 1204913"/>
              <a:gd name="connsiteX30" fmla="*/ 61918 w 453442"/>
              <a:gd name="connsiteY30" fmla="*/ 909638 h 1204913"/>
              <a:gd name="connsiteX31" fmla="*/ 57156 w 453442"/>
              <a:gd name="connsiteY31" fmla="*/ 938213 h 1204913"/>
              <a:gd name="connsiteX32" fmla="*/ 47631 w 453442"/>
              <a:gd name="connsiteY32" fmla="*/ 1000125 h 1204913"/>
              <a:gd name="connsiteX33" fmla="*/ 42868 w 453442"/>
              <a:gd name="connsiteY33" fmla="*/ 1014413 h 1204913"/>
              <a:gd name="connsiteX34" fmla="*/ 33343 w 453442"/>
              <a:gd name="connsiteY34" fmla="*/ 1038225 h 1204913"/>
              <a:gd name="connsiteX35" fmla="*/ 19056 w 453442"/>
              <a:gd name="connsiteY35" fmla="*/ 1057275 h 1204913"/>
              <a:gd name="connsiteX36" fmla="*/ 9531 w 453442"/>
              <a:gd name="connsiteY36" fmla="*/ 1166813 h 1204913"/>
              <a:gd name="connsiteX37" fmla="*/ 4768 w 453442"/>
              <a:gd name="connsiteY37" fmla="*/ 1181100 h 1204913"/>
              <a:gd name="connsiteX38" fmla="*/ 6 w 453442"/>
              <a:gd name="connsiteY38" fmla="*/ 1204913 h 120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53442" h="1204913">
                <a:moveTo>
                  <a:pt x="238131" y="0"/>
                </a:moveTo>
                <a:cubicBezTo>
                  <a:pt x="250831" y="3175"/>
                  <a:pt x="263601" y="6080"/>
                  <a:pt x="276231" y="9525"/>
                </a:cubicBezTo>
                <a:cubicBezTo>
                  <a:pt x="281074" y="10846"/>
                  <a:pt x="285648" y="13070"/>
                  <a:pt x="290518" y="14288"/>
                </a:cubicBezTo>
                <a:cubicBezTo>
                  <a:pt x="298371" y="16251"/>
                  <a:pt x="306393" y="17463"/>
                  <a:pt x="314331" y="19050"/>
                </a:cubicBezTo>
                <a:cubicBezTo>
                  <a:pt x="335036" y="39757"/>
                  <a:pt x="325863" y="32451"/>
                  <a:pt x="357193" y="52388"/>
                </a:cubicBezTo>
                <a:cubicBezTo>
                  <a:pt x="378536" y="65969"/>
                  <a:pt x="380460" y="63164"/>
                  <a:pt x="395293" y="80963"/>
                </a:cubicBezTo>
                <a:cubicBezTo>
                  <a:pt x="406881" y="94868"/>
                  <a:pt x="428631" y="123825"/>
                  <a:pt x="428631" y="123825"/>
                </a:cubicBezTo>
                <a:cubicBezTo>
                  <a:pt x="430218" y="131763"/>
                  <a:pt x="431945" y="139674"/>
                  <a:pt x="433393" y="147638"/>
                </a:cubicBezTo>
                <a:cubicBezTo>
                  <a:pt x="435120" y="157139"/>
                  <a:pt x="435985" y="166804"/>
                  <a:pt x="438156" y="176213"/>
                </a:cubicBezTo>
                <a:cubicBezTo>
                  <a:pt x="440755" y="187474"/>
                  <a:pt x="444506" y="198438"/>
                  <a:pt x="447681" y="209550"/>
                </a:cubicBezTo>
                <a:cubicBezTo>
                  <a:pt x="456236" y="269442"/>
                  <a:pt x="456937" y="252125"/>
                  <a:pt x="438156" y="342900"/>
                </a:cubicBezTo>
                <a:cubicBezTo>
                  <a:pt x="435408" y="356182"/>
                  <a:pt x="428157" y="368132"/>
                  <a:pt x="423868" y="381000"/>
                </a:cubicBezTo>
                <a:cubicBezTo>
                  <a:pt x="413167" y="413102"/>
                  <a:pt x="427901" y="388324"/>
                  <a:pt x="404818" y="419100"/>
                </a:cubicBezTo>
                <a:cubicBezTo>
                  <a:pt x="400527" y="453425"/>
                  <a:pt x="399315" y="494772"/>
                  <a:pt x="385768" y="528638"/>
                </a:cubicBezTo>
                <a:cubicBezTo>
                  <a:pt x="383642" y="533952"/>
                  <a:pt x="380290" y="538878"/>
                  <a:pt x="376243" y="542925"/>
                </a:cubicBezTo>
                <a:cubicBezTo>
                  <a:pt x="372196" y="546972"/>
                  <a:pt x="366718" y="549275"/>
                  <a:pt x="361956" y="552450"/>
                </a:cubicBezTo>
                <a:cubicBezTo>
                  <a:pt x="323115" y="617184"/>
                  <a:pt x="376984" y="531768"/>
                  <a:pt x="323856" y="600075"/>
                </a:cubicBezTo>
                <a:cubicBezTo>
                  <a:pt x="319497" y="605679"/>
                  <a:pt x="319351" y="614105"/>
                  <a:pt x="314331" y="619125"/>
                </a:cubicBezTo>
                <a:cubicBezTo>
                  <a:pt x="307785" y="625671"/>
                  <a:pt x="297629" y="627487"/>
                  <a:pt x="290518" y="633413"/>
                </a:cubicBezTo>
                <a:cubicBezTo>
                  <a:pt x="278445" y="643474"/>
                  <a:pt x="267840" y="655202"/>
                  <a:pt x="257181" y="666750"/>
                </a:cubicBezTo>
                <a:cubicBezTo>
                  <a:pt x="248771" y="675861"/>
                  <a:pt x="242964" y="687474"/>
                  <a:pt x="233368" y="695325"/>
                </a:cubicBezTo>
                <a:cubicBezTo>
                  <a:pt x="225126" y="702069"/>
                  <a:pt x="213517" y="703506"/>
                  <a:pt x="204793" y="709613"/>
                </a:cubicBezTo>
                <a:cubicBezTo>
                  <a:pt x="197436" y="714763"/>
                  <a:pt x="192561" y="722819"/>
                  <a:pt x="185743" y="728663"/>
                </a:cubicBezTo>
                <a:cubicBezTo>
                  <a:pt x="181397" y="732388"/>
                  <a:pt x="176218" y="735013"/>
                  <a:pt x="171456" y="738188"/>
                </a:cubicBezTo>
                <a:cubicBezTo>
                  <a:pt x="150864" y="786233"/>
                  <a:pt x="166363" y="758841"/>
                  <a:pt x="133356" y="800100"/>
                </a:cubicBezTo>
                <a:cubicBezTo>
                  <a:pt x="128397" y="806298"/>
                  <a:pt x="125042" y="813923"/>
                  <a:pt x="119068" y="819150"/>
                </a:cubicBezTo>
                <a:cubicBezTo>
                  <a:pt x="112102" y="825246"/>
                  <a:pt x="103193" y="828675"/>
                  <a:pt x="95256" y="833438"/>
                </a:cubicBezTo>
                <a:cubicBezTo>
                  <a:pt x="93668" y="838200"/>
                  <a:pt x="92738" y="843235"/>
                  <a:pt x="90493" y="847725"/>
                </a:cubicBezTo>
                <a:cubicBezTo>
                  <a:pt x="87933" y="852845"/>
                  <a:pt x="83223" y="856752"/>
                  <a:pt x="80968" y="862013"/>
                </a:cubicBezTo>
                <a:cubicBezTo>
                  <a:pt x="78390" y="868029"/>
                  <a:pt x="78637" y="874986"/>
                  <a:pt x="76206" y="881063"/>
                </a:cubicBezTo>
                <a:cubicBezTo>
                  <a:pt x="72251" y="890951"/>
                  <a:pt x="66681" y="900113"/>
                  <a:pt x="61918" y="909638"/>
                </a:cubicBezTo>
                <a:cubicBezTo>
                  <a:pt x="60331" y="919163"/>
                  <a:pt x="58522" y="928654"/>
                  <a:pt x="57156" y="938213"/>
                </a:cubicBezTo>
                <a:cubicBezTo>
                  <a:pt x="53302" y="965188"/>
                  <a:pt x="53693" y="975878"/>
                  <a:pt x="47631" y="1000125"/>
                </a:cubicBezTo>
                <a:cubicBezTo>
                  <a:pt x="46413" y="1004995"/>
                  <a:pt x="44631" y="1009712"/>
                  <a:pt x="42868" y="1014413"/>
                </a:cubicBezTo>
                <a:cubicBezTo>
                  <a:pt x="39866" y="1022417"/>
                  <a:pt x="37495" y="1030752"/>
                  <a:pt x="33343" y="1038225"/>
                </a:cubicBezTo>
                <a:cubicBezTo>
                  <a:pt x="29488" y="1045164"/>
                  <a:pt x="23818" y="1050925"/>
                  <a:pt x="19056" y="1057275"/>
                </a:cubicBezTo>
                <a:cubicBezTo>
                  <a:pt x="5702" y="1110686"/>
                  <a:pt x="20474" y="1046445"/>
                  <a:pt x="9531" y="1166813"/>
                </a:cubicBezTo>
                <a:cubicBezTo>
                  <a:pt x="9077" y="1171812"/>
                  <a:pt x="6147" y="1176273"/>
                  <a:pt x="4768" y="1181100"/>
                </a:cubicBezTo>
                <a:cubicBezTo>
                  <a:pt x="-379" y="1199114"/>
                  <a:pt x="6" y="1194229"/>
                  <a:pt x="6" y="1204913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73D0641B-88F9-274F-9B60-D7048C0096B1}"/>
              </a:ext>
            </a:extLst>
          </p:cNvPr>
          <p:cNvSpPr/>
          <p:nvPr/>
        </p:nvSpPr>
        <p:spPr>
          <a:xfrm>
            <a:off x="5305425" y="2913063"/>
            <a:ext cx="1755122" cy="1133475"/>
          </a:xfrm>
          <a:custGeom>
            <a:avLst/>
            <a:gdLst>
              <a:gd name="connsiteX0" fmla="*/ 1747838 w 1755122"/>
              <a:gd name="connsiteY0" fmla="*/ 1133475 h 1133475"/>
              <a:gd name="connsiteX1" fmla="*/ 1743075 w 1755122"/>
              <a:gd name="connsiteY1" fmla="*/ 1000125 h 1133475"/>
              <a:gd name="connsiteX2" fmla="*/ 1733550 w 1755122"/>
              <a:gd name="connsiteY2" fmla="*/ 981075 h 1133475"/>
              <a:gd name="connsiteX3" fmla="*/ 1728788 w 1755122"/>
              <a:gd name="connsiteY3" fmla="*/ 962025 h 1133475"/>
              <a:gd name="connsiteX4" fmla="*/ 1719263 w 1755122"/>
              <a:gd name="connsiteY4" fmla="*/ 947737 h 1133475"/>
              <a:gd name="connsiteX5" fmla="*/ 1714500 w 1755122"/>
              <a:gd name="connsiteY5" fmla="*/ 919162 h 1133475"/>
              <a:gd name="connsiteX6" fmla="*/ 1700213 w 1755122"/>
              <a:gd name="connsiteY6" fmla="*/ 876300 h 1133475"/>
              <a:gd name="connsiteX7" fmla="*/ 1676400 w 1755122"/>
              <a:gd name="connsiteY7" fmla="*/ 800100 h 1133475"/>
              <a:gd name="connsiteX8" fmla="*/ 1666875 w 1755122"/>
              <a:gd name="connsiteY8" fmla="*/ 747712 h 1133475"/>
              <a:gd name="connsiteX9" fmla="*/ 1662113 w 1755122"/>
              <a:gd name="connsiteY9" fmla="*/ 495300 h 1133475"/>
              <a:gd name="connsiteX10" fmla="*/ 1643063 w 1755122"/>
              <a:gd name="connsiteY10" fmla="*/ 466725 h 1133475"/>
              <a:gd name="connsiteX11" fmla="*/ 1628775 w 1755122"/>
              <a:gd name="connsiteY11" fmla="*/ 428625 h 1133475"/>
              <a:gd name="connsiteX12" fmla="*/ 1624013 w 1755122"/>
              <a:gd name="connsiteY12" fmla="*/ 400050 h 1133475"/>
              <a:gd name="connsiteX13" fmla="*/ 1595438 w 1755122"/>
              <a:gd name="connsiteY13" fmla="*/ 342900 h 1133475"/>
              <a:gd name="connsiteX14" fmla="*/ 1562100 w 1755122"/>
              <a:gd name="connsiteY14" fmla="*/ 295275 h 1133475"/>
              <a:gd name="connsiteX15" fmla="*/ 1552575 w 1755122"/>
              <a:gd name="connsiteY15" fmla="*/ 266700 h 1133475"/>
              <a:gd name="connsiteX16" fmla="*/ 1514475 w 1755122"/>
              <a:gd name="connsiteY16" fmla="*/ 214312 h 1133475"/>
              <a:gd name="connsiteX17" fmla="*/ 1500188 w 1755122"/>
              <a:gd name="connsiteY17" fmla="*/ 200025 h 1133475"/>
              <a:gd name="connsiteX18" fmla="*/ 1485900 w 1755122"/>
              <a:gd name="connsiteY18" fmla="*/ 190500 h 1133475"/>
              <a:gd name="connsiteX19" fmla="*/ 1471613 w 1755122"/>
              <a:gd name="connsiteY19" fmla="*/ 176212 h 1133475"/>
              <a:gd name="connsiteX20" fmla="*/ 1443038 w 1755122"/>
              <a:gd name="connsiteY20" fmla="*/ 161925 h 1133475"/>
              <a:gd name="connsiteX21" fmla="*/ 1395413 w 1755122"/>
              <a:gd name="connsiteY21" fmla="*/ 133350 h 1133475"/>
              <a:gd name="connsiteX22" fmla="*/ 1352550 w 1755122"/>
              <a:gd name="connsiteY22" fmla="*/ 114300 h 1133475"/>
              <a:gd name="connsiteX23" fmla="*/ 1333500 w 1755122"/>
              <a:gd name="connsiteY23" fmla="*/ 95250 h 1133475"/>
              <a:gd name="connsiteX24" fmla="*/ 1314450 w 1755122"/>
              <a:gd name="connsiteY24" fmla="*/ 85725 h 1133475"/>
              <a:gd name="connsiteX25" fmla="*/ 1238250 w 1755122"/>
              <a:gd name="connsiteY25" fmla="*/ 61912 h 1133475"/>
              <a:gd name="connsiteX26" fmla="*/ 1166813 w 1755122"/>
              <a:gd name="connsiteY26" fmla="*/ 52387 h 1133475"/>
              <a:gd name="connsiteX27" fmla="*/ 1085850 w 1755122"/>
              <a:gd name="connsiteY27" fmla="*/ 38100 h 1133475"/>
              <a:gd name="connsiteX28" fmla="*/ 1047750 w 1755122"/>
              <a:gd name="connsiteY28" fmla="*/ 28575 h 1133475"/>
              <a:gd name="connsiteX29" fmla="*/ 1009650 w 1755122"/>
              <a:gd name="connsiteY29" fmla="*/ 23812 h 1133475"/>
              <a:gd name="connsiteX30" fmla="*/ 885825 w 1755122"/>
              <a:gd name="connsiteY30" fmla="*/ 14287 h 1133475"/>
              <a:gd name="connsiteX31" fmla="*/ 638175 w 1755122"/>
              <a:gd name="connsiteY31" fmla="*/ 9525 h 1133475"/>
              <a:gd name="connsiteX32" fmla="*/ 547688 w 1755122"/>
              <a:gd name="connsiteY32" fmla="*/ 0 h 1133475"/>
              <a:gd name="connsiteX33" fmla="*/ 0 w 1755122"/>
              <a:gd name="connsiteY33" fmla="*/ 0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55122" h="1133475">
                <a:moveTo>
                  <a:pt x="1747838" y="1133475"/>
                </a:moveTo>
                <a:cubicBezTo>
                  <a:pt x="1758874" y="1078289"/>
                  <a:pt x="1757435" y="1097055"/>
                  <a:pt x="1743075" y="1000125"/>
                </a:cubicBezTo>
                <a:cubicBezTo>
                  <a:pt x="1742035" y="993102"/>
                  <a:pt x="1736725" y="987425"/>
                  <a:pt x="1733550" y="981075"/>
                </a:cubicBezTo>
                <a:cubicBezTo>
                  <a:pt x="1731963" y="974725"/>
                  <a:pt x="1731366" y="968041"/>
                  <a:pt x="1728788" y="962025"/>
                </a:cubicBezTo>
                <a:cubicBezTo>
                  <a:pt x="1726533" y="956764"/>
                  <a:pt x="1721073" y="953167"/>
                  <a:pt x="1719263" y="947737"/>
                </a:cubicBezTo>
                <a:cubicBezTo>
                  <a:pt x="1716209" y="938576"/>
                  <a:pt x="1716988" y="928492"/>
                  <a:pt x="1714500" y="919162"/>
                </a:cubicBezTo>
                <a:cubicBezTo>
                  <a:pt x="1710620" y="904610"/>
                  <a:pt x="1703167" y="891068"/>
                  <a:pt x="1700213" y="876300"/>
                </a:cubicBezTo>
                <a:cubicBezTo>
                  <a:pt x="1688599" y="818232"/>
                  <a:pt x="1697928" y="843155"/>
                  <a:pt x="1676400" y="800100"/>
                </a:cubicBezTo>
                <a:cubicBezTo>
                  <a:pt x="1674645" y="791322"/>
                  <a:pt x="1667123" y="755041"/>
                  <a:pt x="1666875" y="747712"/>
                </a:cubicBezTo>
                <a:cubicBezTo>
                  <a:pt x="1664024" y="663608"/>
                  <a:pt x="1669219" y="579152"/>
                  <a:pt x="1662113" y="495300"/>
                </a:cubicBezTo>
                <a:cubicBezTo>
                  <a:pt x="1661146" y="483893"/>
                  <a:pt x="1648183" y="476964"/>
                  <a:pt x="1643063" y="466725"/>
                </a:cubicBezTo>
                <a:cubicBezTo>
                  <a:pt x="1636997" y="454593"/>
                  <a:pt x="1633538" y="441325"/>
                  <a:pt x="1628775" y="428625"/>
                </a:cubicBezTo>
                <a:cubicBezTo>
                  <a:pt x="1627188" y="419100"/>
                  <a:pt x="1626554" y="409366"/>
                  <a:pt x="1624013" y="400050"/>
                </a:cubicBezTo>
                <a:cubicBezTo>
                  <a:pt x="1617947" y="377806"/>
                  <a:pt x="1606436" y="363520"/>
                  <a:pt x="1595438" y="342900"/>
                </a:cubicBezTo>
                <a:cubicBezTo>
                  <a:pt x="1571592" y="298190"/>
                  <a:pt x="1589104" y="313277"/>
                  <a:pt x="1562100" y="295275"/>
                </a:cubicBezTo>
                <a:cubicBezTo>
                  <a:pt x="1558925" y="285750"/>
                  <a:pt x="1556730" y="275840"/>
                  <a:pt x="1552575" y="266700"/>
                </a:cubicBezTo>
                <a:cubicBezTo>
                  <a:pt x="1543709" y="247195"/>
                  <a:pt x="1528408" y="229987"/>
                  <a:pt x="1514475" y="214312"/>
                </a:cubicBezTo>
                <a:cubicBezTo>
                  <a:pt x="1510001" y="209278"/>
                  <a:pt x="1505362" y="204337"/>
                  <a:pt x="1500188" y="200025"/>
                </a:cubicBezTo>
                <a:cubicBezTo>
                  <a:pt x="1495791" y="196361"/>
                  <a:pt x="1490297" y="194164"/>
                  <a:pt x="1485900" y="190500"/>
                </a:cubicBezTo>
                <a:cubicBezTo>
                  <a:pt x="1480726" y="186188"/>
                  <a:pt x="1477217" y="179948"/>
                  <a:pt x="1471613" y="176212"/>
                </a:cubicBezTo>
                <a:cubicBezTo>
                  <a:pt x="1462752" y="170305"/>
                  <a:pt x="1452563" y="166687"/>
                  <a:pt x="1443038" y="161925"/>
                </a:cubicBezTo>
                <a:cubicBezTo>
                  <a:pt x="1409515" y="128402"/>
                  <a:pt x="1440751" y="153958"/>
                  <a:pt x="1395413" y="133350"/>
                </a:cubicBezTo>
                <a:cubicBezTo>
                  <a:pt x="1345065" y="110464"/>
                  <a:pt x="1395374" y="125005"/>
                  <a:pt x="1352550" y="114300"/>
                </a:cubicBezTo>
                <a:cubicBezTo>
                  <a:pt x="1346200" y="107950"/>
                  <a:pt x="1340684" y="100638"/>
                  <a:pt x="1333500" y="95250"/>
                </a:cubicBezTo>
                <a:cubicBezTo>
                  <a:pt x="1327820" y="90990"/>
                  <a:pt x="1321097" y="88218"/>
                  <a:pt x="1314450" y="85725"/>
                </a:cubicBezTo>
                <a:cubicBezTo>
                  <a:pt x="1306492" y="82741"/>
                  <a:pt x="1258722" y="65634"/>
                  <a:pt x="1238250" y="61912"/>
                </a:cubicBezTo>
                <a:cubicBezTo>
                  <a:pt x="1221815" y="58924"/>
                  <a:pt x="1182333" y="54456"/>
                  <a:pt x="1166813" y="52387"/>
                </a:cubicBezTo>
                <a:cubicBezTo>
                  <a:pt x="1138895" y="48665"/>
                  <a:pt x="1113553" y="45026"/>
                  <a:pt x="1085850" y="38100"/>
                </a:cubicBezTo>
                <a:cubicBezTo>
                  <a:pt x="1073150" y="34925"/>
                  <a:pt x="1060617" y="30988"/>
                  <a:pt x="1047750" y="28575"/>
                </a:cubicBezTo>
                <a:cubicBezTo>
                  <a:pt x="1035170" y="26216"/>
                  <a:pt x="1022300" y="25758"/>
                  <a:pt x="1009650" y="23812"/>
                </a:cubicBezTo>
                <a:cubicBezTo>
                  <a:pt x="936676" y="12585"/>
                  <a:pt x="1061689" y="19105"/>
                  <a:pt x="885825" y="14287"/>
                </a:cubicBezTo>
                <a:lnTo>
                  <a:pt x="638175" y="9525"/>
                </a:lnTo>
                <a:cubicBezTo>
                  <a:pt x="601506" y="2190"/>
                  <a:pt x="597684" y="388"/>
                  <a:pt x="547688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14C8744A-FDE8-BC50-C66D-D3946044419C}"/>
              </a:ext>
            </a:extLst>
          </p:cNvPr>
          <p:cNvSpPr/>
          <p:nvPr/>
        </p:nvSpPr>
        <p:spPr>
          <a:xfrm>
            <a:off x="5867400" y="2817813"/>
            <a:ext cx="1371600" cy="1257300"/>
          </a:xfrm>
          <a:custGeom>
            <a:avLst/>
            <a:gdLst>
              <a:gd name="connsiteX0" fmla="*/ 1371600 w 1371600"/>
              <a:gd name="connsiteY0" fmla="*/ 1257300 h 1257300"/>
              <a:gd name="connsiteX1" fmla="*/ 1362075 w 1371600"/>
              <a:gd name="connsiteY1" fmla="*/ 1219200 h 1257300"/>
              <a:gd name="connsiteX2" fmla="*/ 1328738 w 1371600"/>
              <a:gd name="connsiteY2" fmla="*/ 1147762 h 1257300"/>
              <a:gd name="connsiteX3" fmla="*/ 1323975 w 1371600"/>
              <a:gd name="connsiteY3" fmla="*/ 1123950 h 1257300"/>
              <a:gd name="connsiteX4" fmla="*/ 1319213 w 1371600"/>
              <a:gd name="connsiteY4" fmla="*/ 1109662 h 1257300"/>
              <a:gd name="connsiteX5" fmla="*/ 1314450 w 1371600"/>
              <a:gd name="connsiteY5" fmla="*/ 1090612 h 1257300"/>
              <a:gd name="connsiteX6" fmla="*/ 1304925 w 1371600"/>
              <a:gd name="connsiteY6" fmla="*/ 1071562 h 1257300"/>
              <a:gd name="connsiteX7" fmla="*/ 1295400 w 1371600"/>
              <a:gd name="connsiteY7" fmla="*/ 1028700 h 1257300"/>
              <a:gd name="connsiteX8" fmla="*/ 1276350 w 1371600"/>
              <a:gd name="connsiteY8" fmla="*/ 981075 h 1257300"/>
              <a:gd name="connsiteX9" fmla="*/ 1271588 w 1371600"/>
              <a:gd name="connsiteY9" fmla="*/ 966787 h 1257300"/>
              <a:gd name="connsiteX10" fmla="*/ 1262063 w 1371600"/>
              <a:gd name="connsiteY10" fmla="*/ 928687 h 1257300"/>
              <a:gd name="connsiteX11" fmla="*/ 1257300 w 1371600"/>
              <a:gd name="connsiteY11" fmla="*/ 847725 h 1257300"/>
              <a:gd name="connsiteX12" fmla="*/ 1247775 w 1371600"/>
              <a:gd name="connsiteY12" fmla="*/ 823912 h 1257300"/>
              <a:gd name="connsiteX13" fmla="*/ 1233488 w 1371600"/>
              <a:gd name="connsiteY13" fmla="*/ 657225 h 1257300"/>
              <a:gd name="connsiteX14" fmla="*/ 1228725 w 1371600"/>
              <a:gd name="connsiteY14" fmla="*/ 609600 h 1257300"/>
              <a:gd name="connsiteX15" fmla="*/ 1204913 w 1371600"/>
              <a:gd name="connsiteY15" fmla="*/ 538162 h 1257300"/>
              <a:gd name="connsiteX16" fmla="*/ 1195388 w 1371600"/>
              <a:gd name="connsiteY16" fmla="*/ 509587 h 1257300"/>
              <a:gd name="connsiteX17" fmla="*/ 1171575 w 1371600"/>
              <a:gd name="connsiteY17" fmla="*/ 461962 h 1257300"/>
              <a:gd name="connsiteX18" fmla="*/ 1162050 w 1371600"/>
              <a:gd name="connsiteY18" fmla="*/ 442912 h 1257300"/>
              <a:gd name="connsiteX19" fmla="*/ 1143000 w 1371600"/>
              <a:gd name="connsiteY19" fmla="*/ 400050 h 1257300"/>
              <a:gd name="connsiteX20" fmla="*/ 1123950 w 1371600"/>
              <a:gd name="connsiteY20" fmla="*/ 376237 h 1257300"/>
              <a:gd name="connsiteX21" fmla="*/ 1104900 w 1371600"/>
              <a:gd name="connsiteY21" fmla="*/ 347662 h 1257300"/>
              <a:gd name="connsiteX22" fmla="*/ 1081088 w 1371600"/>
              <a:gd name="connsiteY22" fmla="*/ 328612 h 1257300"/>
              <a:gd name="connsiteX23" fmla="*/ 1038225 w 1371600"/>
              <a:gd name="connsiteY23" fmla="*/ 271462 h 1257300"/>
              <a:gd name="connsiteX24" fmla="*/ 1009650 w 1371600"/>
              <a:gd name="connsiteY24" fmla="*/ 247650 h 1257300"/>
              <a:gd name="connsiteX25" fmla="*/ 995363 w 1371600"/>
              <a:gd name="connsiteY25" fmla="*/ 228600 h 1257300"/>
              <a:gd name="connsiteX26" fmla="*/ 976313 w 1371600"/>
              <a:gd name="connsiteY26" fmla="*/ 209550 h 1257300"/>
              <a:gd name="connsiteX27" fmla="*/ 957263 w 1371600"/>
              <a:gd name="connsiteY27" fmla="*/ 185737 h 1257300"/>
              <a:gd name="connsiteX28" fmla="*/ 928688 w 1371600"/>
              <a:gd name="connsiteY28" fmla="*/ 166687 h 1257300"/>
              <a:gd name="connsiteX29" fmla="*/ 914400 w 1371600"/>
              <a:gd name="connsiteY29" fmla="*/ 147637 h 1257300"/>
              <a:gd name="connsiteX30" fmla="*/ 885825 w 1371600"/>
              <a:gd name="connsiteY30" fmla="*/ 128587 h 1257300"/>
              <a:gd name="connsiteX31" fmla="*/ 866775 w 1371600"/>
              <a:gd name="connsiteY31" fmla="*/ 109537 h 1257300"/>
              <a:gd name="connsiteX32" fmla="*/ 814388 w 1371600"/>
              <a:gd name="connsiteY32" fmla="*/ 90487 h 1257300"/>
              <a:gd name="connsiteX33" fmla="*/ 795338 w 1371600"/>
              <a:gd name="connsiteY33" fmla="*/ 71437 h 1257300"/>
              <a:gd name="connsiteX34" fmla="*/ 757238 w 1371600"/>
              <a:gd name="connsiteY34" fmla="*/ 61912 h 1257300"/>
              <a:gd name="connsiteX35" fmla="*/ 728663 w 1371600"/>
              <a:gd name="connsiteY35" fmla="*/ 57150 h 1257300"/>
              <a:gd name="connsiteX36" fmla="*/ 695325 w 1371600"/>
              <a:gd name="connsiteY36" fmla="*/ 52387 h 1257300"/>
              <a:gd name="connsiteX37" fmla="*/ 642938 w 1371600"/>
              <a:gd name="connsiteY37" fmla="*/ 38100 h 1257300"/>
              <a:gd name="connsiteX38" fmla="*/ 595313 w 1371600"/>
              <a:gd name="connsiteY38" fmla="*/ 33337 h 1257300"/>
              <a:gd name="connsiteX39" fmla="*/ 571500 w 1371600"/>
              <a:gd name="connsiteY39" fmla="*/ 28575 h 1257300"/>
              <a:gd name="connsiteX40" fmla="*/ 447675 w 1371600"/>
              <a:gd name="connsiteY40" fmla="*/ 14287 h 1257300"/>
              <a:gd name="connsiteX41" fmla="*/ 366713 w 1371600"/>
              <a:gd name="connsiteY41" fmla="*/ 0 h 1257300"/>
              <a:gd name="connsiteX42" fmla="*/ 47625 w 1371600"/>
              <a:gd name="connsiteY42" fmla="*/ 9525 h 1257300"/>
              <a:gd name="connsiteX43" fmla="*/ 28575 w 1371600"/>
              <a:gd name="connsiteY43" fmla="*/ 28575 h 1257300"/>
              <a:gd name="connsiteX44" fmla="*/ 19050 w 1371600"/>
              <a:gd name="connsiteY44" fmla="*/ 57150 h 1257300"/>
              <a:gd name="connsiteX45" fmla="*/ 9525 w 1371600"/>
              <a:gd name="connsiteY45" fmla="*/ 76200 h 1257300"/>
              <a:gd name="connsiteX46" fmla="*/ 4763 w 1371600"/>
              <a:gd name="connsiteY46" fmla="*/ 152400 h 1257300"/>
              <a:gd name="connsiteX47" fmla="*/ 0 w 1371600"/>
              <a:gd name="connsiteY47" fmla="*/ 176212 h 1257300"/>
              <a:gd name="connsiteX48" fmla="*/ 4763 w 1371600"/>
              <a:gd name="connsiteY48" fmla="*/ 404812 h 1257300"/>
              <a:gd name="connsiteX49" fmla="*/ 9525 w 1371600"/>
              <a:gd name="connsiteY49" fmla="*/ 419100 h 1257300"/>
              <a:gd name="connsiteX50" fmla="*/ 9525 w 1371600"/>
              <a:gd name="connsiteY50" fmla="*/ 43815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371600" h="1257300">
                <a:moveTo>
                  <a:pt x="1371600" y="1257300"/>
                </a:moveTo>
                <a:cubicBezTo>
                  <a:pt x="1369324" y="1245920"/>
                  <a:pt x="1367246" y="1230403"/>
                  <a:pt x="1362075" y="1219200"/>
                </a:cubicBezTo>
                <a:cubicBezTo>
                  <a:pt x="1354390" y="1202549"/>
                  <a:pt x="1335245" y="1169452"/>
                  <a:pt x="1328738" y="1147762"/>
                </a:cubicBezTo>
                <a:cubicBezTo>
                  <a:pt x="1326412" y="1140009"/>
                  <a:pt x="1325938" y="1131803"/>
                  <a:pt x="1323975" y="1123950"/>
                </a:cubicBezTo>
                <a:cubicBezTo>
                  <a:pt x="1322757" y="1119080"/>
                  <a:pt x="1320592" y="1114489"/>
                  <a:pt x="1319213" y="1109662"/>
                </a:cubicBezTo>
                <a:cubicBezTo>
                  <a:pt x="1317415" y="1103368"/>
                  <a:pt x="1316748" y="1096741"/>
                  <a:pt x="1314450" y="1090612"/>
                </a:cubicBezTo>
                <a:cubicBezTo>
                  <a:pt x="1311957" y="1083965"/>
                  <a:pt x="1308100" y="1077912"/>
                  <a:pt x="1304925" y="1071562"/>
                </a:cubicBezTo>
                <a:cubicBezTo>
                  <a:pt x="1303868" y="1066277"/>
                  <a:pt x="1298092" y="1035431"/>
                  <a:pt x="1295400" y="1028700"/>
                </a:cubicBezTo>
                <a:cubicBezTo>
                  <a:pt x="1263611" y="949226"/>
                  <a:pt x="1292655" y="1038142"/>
                  <a:pt x="1276350" y="981075"/>
                </a:cubicBezTo>
                <a:cubicBezTo>
                  <a:pt x="1274971" y="976248"/>
                  <a:pt x="1272909" y="971630"/>
                  <a:pt x="1271588" y="966787"/>
                </a:cubicBezTo>
                <a:cubicBezTo>
                  <a:pt x="1268144" y="954157"/>
                  <a:pt x="1262063" y="928687"/>
                  <a:pt x="1262063" y="928687"/>
                </a:cubicBezTo>
                <a:cubicBezTo>
                  <a:pt x="1260475" y="901700"/>
                  <a:pt x="1260953" y="874511"/>
                  <a:pt x="1257300" y="847725"/>
                </a:cubicBezTo>
                <a:cubicBezTo>
                  <a:pt x="1256145" y="839254"/>
                  <a:pt x="1248835" y="832395"/>
                  <a:pt x="1247775" y="823912"/>
                </a:cubicBezTo>
                <a:cubicBezTo>
                  <a:pt x="1240858" y="768577"/>
                  <a:pt x="1238426" y="712772"/>
                  <a:pt x="1233488" y="657225"/>
                </a:cubicBezTo>
                <a:cubicBezTo>
                  <a:pt x="1232075" y="641333"/>
                  <a:pt x="1233770" y="624736"/>
                  <a:pt x="1228725" y="609600"/>
                </a:cubicBezTo>
                <a:lnTo>
                  <a:pt x="1204913" y="538162"/>
                </a:lnTo>
                <a:cubicBezTo>
                  <a:pt x="1201738" y="528637"/>
                  <a:pt x="1199878" y="518567"/>
                  <a:pt x="1195388" y="509587"/>
                </a:cubicBezTo>
                <a:lnTo>
                  <a:pt x="1171575" y="461962"/>
                </a:lnTo>
                <a:cubicBezTo>
                  <a:pt x="1168400" y="455612"/>
                  <a:pt x="1164687" y="449504"/>
                  <a:pt x="1162050" y="442912"/>
                </a:cubicBezTo>
                <a:cubicBezTo>
                  <a:pt x="1157925" y="432600"/>
                  <a:pt x="1149674" y="410061"/>
                  <a:pt x="1143000" y="400050"/>
                </a:cubicBezTo>
                <a:cubicBezTo>
                  <a:pt x="1137361" y="391592"/>
                  <a:pt x="1129929" y="384458"/>
                  <a:pt x="1123950" y="376237"/>
                </a:cubicBezTo>
                <a:cubicBezTo>
                  <a:pt x="1117217" y="366979"/>
                  <a:pt x="1112558" y="356171"/>
                  <a:pt x="1104900" y="347662"/>
                </a:cubicBezTo>
                <a:cubicBezTo>
                  <a:pt x="1098100" y="340107"/>
                  <a:pt x="1088276" y="335800"/>
                  <a:pt x="1081088" y="328612"/>
                </a:cubicBezTo>
                <a:cubicBezTo>
                  <a:pt x="999885" y="247409"/>
                  <a:pt x="1110373" y="350824"/>
                  <a:pt x="1038225" y="271462"/>
                </a:cubicBezTo>
                <a:cubicBezTo>
                  <a:pt x="1029885" y="262288"/>
                  <a:pt x="1018417" y="256417"/>
                  <a:pt x="1009650" y="247650"/>
                </a:cubicBezTo>
                <a:cubicBezTo>
                  <a:pt x="1004037" y="242037"/>
                  <a:pt x="1000590" y="234574"/>
                  <a:pt x="995363" y="228600"/>
                </a:cubicBezTo>
                <a:cubicBezTo>
                  <a:pt x="989450" y="221842"/>
                  <a:pt x="982279" y="216262"/>
                  <a:pt x="976313" y="209550"/>
                </a:cubicBezTo>
                <a:cubicBezTo>
                  <a:pt x="969560" y="201952"/>
                  <a:pt x="964819" y="192537"/>
                  <a:pt x="957263" y="185737"/>
                </a:cubicBezTo>
                <a:cubicBezTo>
                  <a:pt x="948754" y="178079"/>
                  <a:pt x="937244" y="174292"/>
                  <a:pt x="928688" y="166687"/>
                </a:cubicBezTo>
                <a:cubicBezTo>
                  <a:pt x="922755" y="161414"/>
                  <a:pt x="920333" y="152910"/>
                  <a:pt x="914400" y="147637"/>
                </a:cubicBezTo>
                <a:cubicBezTo>
                  <a:pt x="905844" y="140032"/>
                  <a:pt x="894764" y="135738"/>
                  <a:pt x="885825" y="128587"/>
                </a:cubicBezTo>
                <a:cubicBezTo>
                  <a:pt x="878813" y="122977"/>
                  <a:pt x="874247" y="114518"/>
                  <a:pt x="866775" y="109537"/>
                </a:cubicBezTo>
                <a:cubicBezTo>
                  <a:pt x="860148" y="105119"/>
                  <a:pt x="819942" y="92338"/>
                  <a:pt x="814388" y="90487"/>
                </a:cubicBezTo>
                <a:cubicBezTo>
                  <a:pt x="808038" y="84137"/>
                  <a:pt x="803370" y="75453"/>
                  <a:pt x="795338" y="71437"/>
                </a:cubicBezTo>
                <a:cubicBezTo>
                  <a:pt x="783629" y="65583"/>
                  <a:pt x="770151" y="64064"/>
                  <a:pt x="757238" y="61912"/>
                </a:cubicBezTo>
                <a:lnTo>
                  <a:pt x="728663" y="57150"/>
                </a:lnTo>
                <a:cubicBezTo>
                  <a:pt x="717568" y="55443"/>
                  <a:pt x="706283" y="54822"/>
                  <a:pt x="695325" y="52387"/>
                </a:cubicBezTo>
                <a:cubicBezTo>
                  <a:pt x="677656" y="48461"/>
                  <a:pt x="660718" y="41487"/>
                  <a:pt x="642938" y="38100"/>
                </a:cubicBezTo>
                <a:cubicBezTo>
                  <a:pt x="627266" y="35115"/>
                  <a:pt x="611127" y="35446"/>
                  <a:pt x="595313" y="33337"/>
                </a:cubicBezTo>
                <a:cubicBezTo>
                  <a:pt x="587289" y="32267"/>
                  <a:pt x="579513" y="29720"/>
                  <a:pt x="571500" y="28575"/>
                </a:cubicBezTo>
                <a:cubicBezTo>
                  <a:pt x="517817" y="20906"/>
                  <a:pt x="496869" y="19207"/>
                  <a:pt x="447675" y="14287"/>
                </a:cubicBezTo>
                <a:cubicBezTo>
                  <a:pt x="421561" y="7759"/>
                  <a:pt x="393009" y="0"/>
                  <a:pt x="366713" y="0"/>
                </a:cubicBezTo>
                <a:cubicBezTo>
                  <a:pt x="260303" y="0"/>
                  <a:pt x="47625" y="9525"/>
                  <a:pt x="47625" y="9525"/>
                </a:cubicBezTo>
                <a:cubicBezTo>
                  <a:pt x="41275" y="15875"/>
                  <a:pt x="33195" y="20874"/>
                  <a:pt x="28575" y="28575"/>
                </a:cubicBezTo>
                <a:cubicBezTo>
                  <a:pt x="23409" y="37184"/>
                  <a:pt x="22779" y="47828"/>
                  <a:pt x="19050" y="57150"/>
                </a:cubicBezTo>
                <a:cubicBezTo>
                  <a:pt x="16413" y="63742"/>
                  <a:pt x="12700" y="69850"/>
                  <a:pt x="9525" y="76200"/>
                </a:cubicBezTo>
                <a:cubicBezTo>
                  <a:pt x="7938" y="101600"/>
                  <a:pt x="7176" y="127065"/>
                  <a:pt x="4763" y="152400"/>
                </a:cubicBezTo>
                <a:cubicBezTo>
                  <a:pt x="3996" y="160458"/>
                  <a:pt x="0" y="168117"/>
                  <a:pt x="0" y="176212"/>
                </a:cubicBezTo>
                <a:cubicBezTo>
                  <a:pt x="0" y="252429"/>
                  <a:pt x="1776" y="328654"/>
                  <a:pt x="4763" y="404812"/>
                </a:cubicBezTo>
                <a:cubicBezTo>
                  <a:pt x="4960" y="409828"/>
                  <a:pt x="8815" y="414130"/>
                  <a:pt x="9525" y="419100"/>
                </a:cubicBezTo>
                <a:cubicBezTo>
                  <a:pt x="10423" y="425386"/>
                  <a:pt x="9525" y="431800"/>
                  <a:pt x="9525" y="43815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22B542F7-EEC1-41C4-B75C-6E1837616FD5}"/>
              </a:ext>
            </a:extLst>
          </p:cNvPr>
          <p:cNvSpPr/>
          <p:nvPr/>
        </p:nvSpPr>
        <p:spPr>
          <a:xfrm>
            <a:off x="5919788" y="2740046"/>
            <a:ext cx="1404949" cy="1330304"/>
          </a:xfrm>
          <a:custGeom>
            <a:avLst/>
            <a:gdLst>
              <a:gd name="connsiteX0" fmla="*/ 1400175 w 1404949"/>
              <a:gd name="connsiteY0" fmla="*/ 1330304 h 1330304"/>
              <a:gd name="connsiteX1" fmla="*/ 1395412 w 1404949"/>
              <a:gd name="connsiteY1" fmla="*/ 1082654 h 1330304"/>
              <a:gd name="connsiteX2" fmla="*/ 1390650 w 1404949"/>
              <a:gd name="connsiteY2" fmla="*/ 1030267 h 1330304"/>
              <a:gd name="connsiteX3" fmla="*/ 1376362 w 1404949"/>
              <a:gd name="connsiteY3" fmla="*/ 963592 h 1330304"/>
              <a:gd name="connsiteX4" fmla="*/ 1371600 w 1404949"/>
              <a:gd name="connsiteY4" fmla="*/ 920729 h 1330304"/>
              <a:gd name="connsiteX5" fmla="*/ 1362075 w 1404949"/>
              <a:gd name="connsiteY5" fmla="*/ 882629 h 1330304"/>
              <a:gd name="connsiteX6" fmla="*/ 1357312 w 1404949"/>
              <a:gd name="connsiteY6" fmla="*/ 849292 h 1330304"/>
              <a:gd name="connsiteX7" fmla="*/ 1343025 w 1404949"/>
              <a:gd name="connsiteY7" fmla="*/ 825479 h 1330304"/>
              <a:gd name="connsiteX8" fmla="*/ 1328737 w 1404949"/>
              <a:gd name="connsiteY8" fmla="*/ 777854 h 1330304"/>
              <a:gd name="connsiteX9" fmla="*/ 1319212 w 1404949"/>
              <a:gd name="connsiteY9" fmla="*/ 739754 h 1330304"/>
              <a:gd name="connsiteX10" fmla="*/ 1304925 w 1404949"/>
              <a:gd name="connsiteY10" fmla="*/ 725467 h 1330304"/>
              <a:gd name="connsiteX11" fmla="*/ 1295400 w 1404949"/>
              <a:gd name="connsiteY11" fmla="*/ 687367 h 1330304"/>
              <a:gd name="connsiteX12" fmla="*/ 1285875 w 1404949"/>
              <a:gd name="connsiteY12" fmla="*/ 658792 h 1330304"/>
              <a:gd name="connsiteX13" fmla="*/ 1262062 w 1404949"/>
              <a:gd name="connsiteY13" fmla="*/ 601642 h 1330304"/>
              <a:gd name="connsiteX14" fmla="*/ 1247775 w 1404949"/>
              <a:gd name="connsiteY14" fmla="*/ 539729 h 1330304"/>
              <a:gd name="connsiteX15" fmla="*/ 1228725 w 1404949"/>
              <a:gd name="connsiteY15" fmla="*/ 520679 h 1330304"/>
              <a:gd name="connsiteX16" fmla="*/ 1214437 w 1404949"/>
              <a:gd name="connsiteY16" fmla="*/ 501629 h 1330304"/>
              <a:gd name="connsiteX17" fmla="*/ 1204912 w 1404949"/>
              <a:gd name="connsiteY17" fmla="*/ 482579 h 1330304"/>
              <a:gd name="connsiteX18" fmla="*/ 1185862 w 1404949"/>
              <a:gd name="connsiteY18" fmla="*/ 468292 h 1330304"/>
              <a:gd name="connsiteX19" fmla="*/ 1147762 w 1404949"/>
              <a:gd name="connsiteY19" fmla="*/ 420667 h 1330304"/>
              <a:gd name="connsiteX20" fmla="*/ 1133475 w 1404949"/>
              <a:gd name="connsiteY20" fmla="*/ 406379 h 1330304"/>
              <a:gd name="connsiteX21" fmla="*/ 1109662 w 1404949"/>
              <a:gd name="connsiteY21" fmla="*/ 373042 h 1330304"/>
              <a:gd name="connsiteX22" fmla="*/ 1090612 w 1404949"/>
              <a:gd name="connsiteY22" fmla="*/ 330179 h 1330304"/>
              <a:gd name="connsiteX23" fmla="*/ 1066800 w 1404949"/>
              <a:gd name="connsiteY23" fmla="*/ 301604 h 1330304"/>
              <a:gd name="connsiteX24" fmla="*/ 1023937 w 1404949"/>
              <a:gd name="connsiteY24" fmla="*/ 230167 h 1330304"/>
              <a:gd name="connsiteX25" fmla="*/ 985837 w 1404949"/>
              <a:gd name="connsiteY25" fmla="*/ 192067 h 1330304"/>
              <a:gd name="connsiteX26" fmla="*/ 971550 w 1404949"/>
              <a:gd name="connsiteY26" fmla="*/ 177779 h 1330304"/>
              <a:gd name="connsiteX27" fmla="*/ 919162 w 1404949"/>
              <a:gd name="connsiteY27" fmla="*/ 134917 h 1330304"/>
              <a:gd name="connsiteX28" fmla="*/ 895350 w 1404949"/>
              <a:gd name="connsiteY28" fmla="*/ 101579 h 1330304"/>
              <a:gd name="connsiteX29" fmla="*/ 881062 w 1404949"/>
              <a:gd name="connsiteY29" fmla="*/ 87292 h 1330304"/>
              <a:gd name="connsiteX30" fmla="*/ 857250 w 1404949"/>
              <a:gd name="connsiteY30" fmla="*/ 63479 h 1330304"/>
              <a:gd name="connsiteX31" fmla="*/ 823912 w 1404949"/>
              <a:gd name="connsiteY31" fmla="*/ 49192 h 1330304"/>
              <a:gd name="connsiteX32" fmla="*/ 776287 w 1404949"/>
              <a:gd name="connsiteY32" fmla="*/ 30142 h 1330304"/>
              <a:gd name="connsiteX33" fmla="*/ 728662 w 1404949"/>
              <a:gd name="connsiteY33" fmla="*/ 25379 h 1330304"/>
              <a:gd name="connsiteX34" fmla="*/ 700087 w 1404949"/>
              <a:gd name="connsiteY34" fmla="*/ 20617 h 1330304"/>
              <a:gd name="connsiteX35" fmla="*/ 681037 w 1404949"/>
              <a:gd name="connsiteY35" fmla="*/ 15854 h 1330304"/>
              <a:gd name="connsiteX36" fmla="*/ 623887 w 1404949"/>
              <a:gd name="connsiteY36" fmla="*/ 11092 h 1330304"/>
              <a:gd name="connsiteX37" fmla="*/ 166687 w 1404949"/>
              <a:gd name="connsiteY37" fmla="*/ 25379 h 1330304"/>
              <a:gd name="connsiteX38" fmla="*/ 142875 w 1404949"/>
              <a:gd name="connsiteY38" fmla="*/ 34904 h 1330304"/>
              <a:gd name="connsiteX39" fmla="*/ 114300 w 1404949"/>
              <a:gd name="connsiteY39" fmla="*/ 58717 h 1330304"/>
              <a:gd name="connsiteX40" fmla="*/ 100012 w 1404949"/>
              <a:gd name="connsiteY40" fmla="*/ 63479 h 1330304"/>
              <a:gd name="connsiteX41" fmla="*/ 76200 w 1404949"/>
              <a:gd name="connsiteY41" fmla="*/ 82529 h 1330304"/>
              <a:gd name="connsiteX42" fmla="*/ 42862 w 1404949"/>
              <a:gd name="connsiteY42" fmla="*/ 130154 h 1330304"/>
              <a:gd name="connsiteX43" fmla="*/ 33337 w 1404949"/>
              <a:gd name="connsiteY43" fmla="*/ 149204 h 1330304"/>
              <a:gd name="connsiteX44" fmla="*/ 28575 w 1404949"/>
              <a:gd name="connsiteY44" fmla="*/ 177779 h 1330304"/>
              <a:gd name="connsiteX45" fmla="*/ 9525 w 1404949"/>
              <a:gd name="connsiteY45" fmla="*/ 225404 h 1330304"/>
              <a:gd name="connsiteX46" fmla="*/ 0 w 1404949"/>
              <a:gd name="connsiteY46" fmla="*/ 268267 h 1330304"/>
              <a:gd name="connsiteX47" fmla="*/ 14287 w 1404949"/>
              <a:gd name="connsiteY47" fmla="*/ 492104 h 1330304"/>
              <a:gd name="connsiteX48" fmla="*/ 23812 w 1404949"/>
              <a:gd name="connsiteY48" fmla="*/ 525442 h 1330304"/>
              <a:gd name="connsiteX49" fmla="*/ 28575 w 1404949"/>
              <a:gd name="connsiteY49" fmla="*/ 544492 h 133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04949" h="1330304">
                <a:moveTo>
                  <a:pt x="1400175" y="1330304"/>
                </a:moveTo>
                <a:cubicBezTo>
                  <a:pt x="1406400" y="1174662"/>
                  <a:pt x="1408147" y="1243965"/>
                  <a:pt x="1395412" y="1082654"/>
                </a:cubicBezTo>
                <a:cubicBezTo>
                  <a:pt x="1394032" y="1065174"/>
                  <a:pt x="1393420" y="1047581"/>
                  <a:pt x="1390650" y="1030267"/>
                </a:cubicBezTo>
                <a:cubicBezTo>
                  <a:pt x="1387059" y="1007823"/>
                  <a:pt x="1380256" y="985985"/>
                  <a:pt x="1376362" y="963592"/>
                </a:cubicBezTo>
                <a:cubicBezTo>
                  <a:pt x="1373899" y="949429"/>
                  <a:pt x="1374098" y="934886"/>
                  <a:pt x="1371600" y="920729"/>
                </a:cubicBezTo>
                <a:cubicBezTo>
                  <a:pt x="1369325" y="907837"/>
                  <a:pt x="1364642" y="895466"/>
                  <a:pt x="1362075" y="882629"/>
                </a:cubicBezTo>
                <a:cubicBezTo>
                  <a:pt x="1359873" y="871622"/>
                  <a:pt x="1360862" y="859941"/>
                  <a:pt x="1357312" y="849292"/>
                </a:cubicBezTo>
                <a:cubicBezTo>
                  <a:pt x="1354385" y="840510"/>
                  <a:pt x="1347787" y="833417"/>
                  <a:pt x="1343025" y="825479"/>
                </a:cubicBezTo>
                <a:cubicBezTo>
                  <a:pt x="1330650" y="763610"/>
                  <a:pt x="1347537" y="840523"/>
                  <a:pt x="1328737" y="777854"/>
                </a:cubicBezTo>
                <a:cubicBezTo>
                  <a:pt x="1327424" y="773478"/>
                  <a:pt x="1323785" y="746614"/>
                  <a:pt x="1319212" y="739754"/>
                </a:cubicBezTo>
                <a:cubicBezTo>
                  <a:pt x="1315476" y="734150"/>
                  <a:pt x="1309687" y="730229"/>
                  <a:pt x="1304925" y="725467"/>
                </a:cubicBezTo>
                <a:cubicBezTo>
                  <a:pt x="1290476" y="682122"/>
                  <a:pt x="1312637" y="750571"/>
                  <a:pt x="1295400" y="687367"/>
                </a:cubicBezTo>
                <a:cubicBezTo>
                  <a:pt x="1292758" y="677681"/>
                  <a:pt x="1289514" y="668150"/>
                  <a:pt x="1285875" y="658792"/>
                </a:cubicBezTo>
                <a:cubicBezTo>
                  <a:pt x="1278395" y="639558"/>
                  <a:pt x="1262062" y="601642"/>
                  <a:pt x="1262062" y="601642"/>
                </a:cubicBezTo>
                <a:cubicBezTo>
                  <a:pt x="1259534" y="583946"/>
                  <a:pt x="1257582" y="556073"/>
                  <a:pt x="1247775" y="539729"/>
                </a:cubicBezTo>
                <a:cubicBezTo>
                  <a:pt x="1243155" y="532028"/>
                  <a:pt x="1234639" y="527437"/>
                  <a:pt x="1228725" y="520679"/>
                </a:cubicBezTo>
                <a:cubicBezTo>
                  <a:pt x="1223498" y="514705"/>
                  <a:pt x="1218644" y="508360"/>
                  <a:pt x="1214437" y="501629"/>
                </a:cubicBezTo>
                <a:cubicBezTo>
                  <a:pt x="1210674" y="495609"/>
                  <a:pt x="1209532" y="487969"/>
                  <a:pt x="1204912" y="482579"/>
                </a:cubicBezTo>
                <a:cubicBezTo>
                  <a:pt x="1199746" y="476553"/>
                  <a:pt x="1191246" y="474124"/>
                  <a:pt x="1185862" y="468292"/>
                </a:cubicBezTo>
                <a:cubicBezTo>
                  <a:pt x="1172073" y="453354"/>
                  <a:pt x="1162137" y="435043"/>
                  <a:pt x="1147762" y="420667"/>
                </a:cubicBezTo>
                <a:cubicBezTo>
                  <a:pt x="1143000" y="415904"/>
                  <a:pt x="1137390" y="411860"/>
                  <a:pt x="1133475" y="406379"/>
                </a:cubicBezTo>
                <a:cubicBezTo>
                  <a:pt x="1102140" y="362508"/>
                  <a:pt x="1146804" y="410181"/>
                  <a:pt x="1109662" y="373042"/>
                </a:cubicBezTo>
                <a:cubicBezTo>
                  <a:pt x="1106072" y="364068"/>
                  <a:pt x="1096842" y="339079"/>
                  <a:pt x="1090612" y="330179"/>
                </a:cubicBezTo>
                <a:cubicBezTo>
                  <a:pt x="1083502" y="320022"/>
                  <a:pt x="1073678" y="311920"/>
                  <a:pt x="1066800" y="301604"/>
                </a:cubicBezTo>
                <a:cubicBezTo>
                  <a:pt x="1044253" y="267783"/>
                  <a:pt x="1059354" y="265584"/>
                  <a:pt x="1023937" y="230167"/>
                </a:cubicBezTo>
                <a:lnTo>
                  <a:pt x="985837" y="192067"/>
                </a:lnTo>
                <a:cubicBezTo>
                  <a:pt x="981075" y="187304"/>
                  <a:pt x="976938" y="181820"/>
                  <a:pt x="971550" y="177779"/>
                </a:cubicBezTo>
                <a:cubicBezTo>
                  <a:pt x="952990" y="163859"/>
                  <a:pt x="936033" y="151788"/>
                  <a:pt x="919162" y="134917"/>
                </a:cubicBezTo>
                <a:cubicBezTo>
                  <a:pt x="902002" y="117757"/>
                  <a:pt x="908873" y="117806"/>
                  <a:pt x="895350" y="101579"/>
                </a:cubicBezTo>
                <a:cubicBezTo>
                  <a:pt x="891038" y="96405"/>
                  <a:pt x="885374" y="92466"/>
                  <a:pt x="881062" y="87292"/>
                </a:cubicBezTo>
                <a:cubicBezTo>
                  <a:pt x="865186" y="68241"/>
                  <a:pt x="879476" y="76180"/>
                  <a:pt x="857250" y="63479"/>
                </a:cubicBezTo>
                <a:cubicBezTo>
                  <a:pt x="820930" y="42724"/>
                  <a:pt x="853972" y="62552"/>
                  <a:pt x="823912" y="49192"/>
                </a:cubicBezTo>
                <a:cubicBezTo>
                  <a:pt x="800117" y="38616"/>
                  <a:pt x="799132" y="33406"/>
                  <a:pt x="776287" y="30142"/>
                </a:cubicBezTo>
                <a:cubicBezTo>
                  <a:pt x="760493" y="27886"/>
                  <a:pt x="744493" y="27358"/>
                  <a:pt x="728662" y="25379"/>
                </a:cubicBezTo>
                <a:cubicBezTo>
                  <a:pt x="719080" y="24181"/>
                  <a:pt x="709556" y="22511"/>
                  <a:pt x="700087" y="20617"/>
                </a:cubicBezTo>
                <a:cubicBezTo>
                  <a:pt x="693669" y="19333"/>
                  <a:pt x="687532" y="16666"/>
                  <a:pt x="681037" y="15854"/>
                </a:cubicBezTo>
                <a:cubicBezTo>
                  <a:pt x="662069" y="13483"/>
                  <a:pt x="642937" y="12679"/>
                  <a:pt x="623887" y="11092"/>
                </a:cubicBezTo>
                <a:cubicBezTo>
                  <a:pt x="494312" y="12548"/>
                  <a:pt x="310868" y="-22681"/>
                  <a:pt x="166687" y="25379"/>
                </a:cubicBezTo>
                <a:cubicBezTo>
                  <a:pt x="158577" y="28082"/>
                  <a:pt x="150812" y="31729"/>
                  <a:pt x="142875" y="34904"/>
                </a:cubicBezTo>
                <a:cubicBezTo>
                  <a:pt x="132344" y="45435"/>
                  <a:pt x="127559" y="52088"/>
                  <a:pt x="114300" y="58717"/>
                </a:cubicBezTo>
                <a:cubicBezTo>
                  <a:pt x="109810" y="60962"/>
                  <a:pt x="104775" y="61892"/>
                  <a:pt x="100012" y="63479"/>
                </a:cubicBezTo>
                <a:cubicBezTo>
                  <a:pt x="92075" y="69829"/>
                  <a:pt x="83388" y="75341"/>
                  <a:pt x="76200" y="82529"/>
                </a:cubicBezTo>
                <a:cubicBezTo>
                  <a:pt x="62702" y="96027"/>
                  <a:pt x="52059" y="113601"/>
                  <a:pt x="42862" y="130154"/>
                </a:cubicBezTo>
                <a:cubicBezTo>
                  <a:pt x="39414" y="136360"/>
                  <a:pt x="36512" y="142854"/>
                  <a:pt x="33337" y="149204"/>
                </a:cubicBezTo>
                <a:cubicBezTo>
                  <a:pt x="31750" y="158729"/>
                  <a:pt x="31455" y="168562"/>
                  <a:pt x="28575" y="177779"/>
                </a:cubicBezTo>
                <a:cubicBezTo>
                  <a:pt x="23475" y="194099"/>
                  <a:pt x="13672" y="208817"/>
                  <a:pt x="9525" y="225404"/>
                </a:cubicBezTo>
                <a:cubicBezTo>
                  <a:pt x="2799" y="252307"/>
                  <a:pt x="6046" y="238036"/>
                  <a:pt x="0" y="268267"/>
                </a:cubicBezTo>
                <a:cubicBezTo>
                  <a:pt x="4762" y="342879"/>
                  <a:pt x="7394" y="417658"/>
                  <a:pt x="14287" y="492104"/>
                </a:cubicBezTo>
                <a:cubicBezTo>
                  <a:pt x="15353" y="503612"/>
                  <a:pt x="20771" y="514292"/>
                  <a:pt x="23812" y="525442"/>
                </a:cubicBezTo>
                <a:cubicBezTo>
                  <a:pt x="25534" y="531757"/>
                  <a:pt x="28575" y="544492"/>
                  <a:pt x="28575" y="544492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22D98785-04B2-CA07-8189-B31E29337C6D}"/>
              </a:ext>
            </a:extLst>
          </p:cNvPr>
          <p:cNvSpPr/>
          <p:nvPr/>
        </p:nvSpPr>
        <p:spPr>
          <a:xfrm>
            <a:off x="5276850" y="2616200"/>
            <a:ext cx="3022600" cy="1460500"/>
          </a:xfrm>
          <a:custGeom>
            <a:avLst/>
            <a:gdLst>
              <a:gd name="connsiteX0" fmla="*/ 3022600 w 3022600"/>
              <a:gd name="connsiteY0" fmla="*/ 1460500 h 1460500"/>
              <a:gd name="connsiteX1" fmla="*/ 3009900 w 3022600"/>
              <a:gd name="connsiteY1" fmla="*/ 1409700 h 1460500"/>
              <a:gd name="connsiteX2" fmla="*/ 2990850 w 3022600"/>
              <a:gd name="connsiteY2" fmla="*/ 1346200 h 1460500"/>
              <a:gd name="connsiteX3" fmla="*/ 2978150 w 3022600"/>
              <a:gd name="connsiteY3" fmla="*/ 1314450 h 1460500"/>
              <a:gd name="connsiteX4" fmla="*/ 2971800 w 3022600"/>
              <a:gd name="connsiteY4" fmla="*/ 1295400 h 1460500"/>
              <a:gd name="connsiteX5" fmla="*/ 2959100 w 3022600"/>
              <a:gd name="connsiteY5" fmla="*/ 1276350 h 1460500"/>
              <a:gd name="connsiteX6" fmla="*/ 2940050 w 3022600"/>
              <a:gd name="connsiteY6" fmla="*/ 1225550 h 1460500"/>
              <a:gd name="connsiteX7" fmla="*/ 2921000 w 3022600"/>
              <a:gd name="connsiteY7" fmla="*/ 1200150 h 1460500"/>
              <a:gd name="connsiteX8" fmla="*/ 2901950 w 3022600"/>
              <a:gd name="connsiteY8" fmla="*/ 1162050 h 1460500"/>
              <a:gd name="connsiteX9" fmla="*/ 2844800 w 3022600"/>
              <a:gd name="connsiteY9" fmla="*/ 1085850 h 1460500"/>
              <a:gd name="connsiteX10" fmla="*/ 2832100 w 3022600"/>
              <a:gd name="connsiteY10" fmla="*/ 1054100 h 1460500"/>
              <a:gd name="connsiteX11" fmla="*/ 2749550 w 3022600"/>
              <a:gd name="connsiteY11" fmla="*/ 984250 h 1460500"/>
              <a:gd name="connsiteX12" fmla="*/ 2705100 w 3022600"/>
              <a:gd name="connsiteY12" fmla="*/ 939800 h 1460500"/>
              <a:gd name="connsiteX13" fmla="*/ 2686050 w 3022600"/>
              <a:gd name="connsiteY13" fmla="*/ 908050 h 1460500"/>
              <a:gd name="connsiteX14" fmla="*/ 2660650 w 3022600"/>
              <a:gd name="connsiteY14" fmla="*/ 882650 h 1460500"/>
              <a:gd name="connsiteX15" fmla="*/ 2609850 w 3022600"/>
              <a:gd name="connsiteY15" fmla="*/ 831850 h 1460500"/>
              <a:gd name="connsiteX16" fmla="*/ 2559050 w 3022600"/>
              <a:gd name="connsiteY16" fmla="*/ 762000 h 1460500"/>
              <a:gd name="connsiteX17" fmla="*/ 2527300 w 3022600"/>
              <a:gd name="connsiteY17" fmla="*/ 704850 h 1460500"/>
              <a:gd name="connsiteX18" fmla="*/ 2495550 w 3022600"/>
              <a:gd name="connsiteY18" fmla="*/ 679450 h 1460500"/>
              <a:gd name="connsiteX19" fmla="*/ 2457450 w 3022600"/>
              <a:gd name="connsiteY19" fmla="*/ 635000 h 1460500"/>
              <a:gd name="connsiteX20" fmla="*/ 2425700 w 3022600"/>
              <a:gd name="connsiteY20" fmla="*/ 590550 h 1460500"/>
              <a:gd name="connsiteX21" fmla="*/ 2393950 w 3022600"/>
              <a:gd name="connsiteY21" fmla="*/ 552450 h 1460500"/>
              <a:gd name="connsiteX22" fmla="*/ 2381250 w 3022600"/>
              <a:gd name="connsiteY22" fmla="*/ 533400 h 1460500"/>
              <a:gd name="connsiteX23" fmla="*/ 2355850 w 3022600"/>
              <a:gd name="connsiteY23" fmla="*/ 501650 h 1460500"/>
              <a:gd name="connsiteX24" fmla="*/ 2343150 w 3022600"/>
              <a:gd name="connsiteY24" fmla="*/ 476250 h 1460500"/>
              <a:gd name="connsiteX25" fmla="*/ 2311400 w 3022600"/>
              <a:gd name="connsiteY25" fmla="*/ 444500 h 1460500"/>
              <a:gd name="connsiteX26" fmla="*/ 2216150 w 3022600"/>
              <a:gd name="connsiteY26" fmla="*/ 336550 h 1460500"/>
              <a:gd name="connsiteX27" fmla="*/ 2178050 w 3022600"/>
              <a:gd name="connsiteY27" fmla="*/ 285750 h 1460500"/>
              <a:gd name="connsiteX28" fmla="*/ 2159000 w 3022600"/>
              <a:gd name="connsiteY28" fmla="*/ 260350 h 1460500"/>
              <a:gd name="connsiteX29" fmla="*/ 2127250 w 3022600"/>
              <a:gd name="connsiteY29" fmla="*/ 241300 h 1460500"/>
              <a:gd name="connsiteX30" fmla="*/ 2057400 w 3022600"/>
              <a:gd name="connsiteY30" fmla="*/ 196850 h 1460500"/>
              <a:gd name="connsiteX31" fmla="*/ 2012950 w 3022600"/>
              <a:gd name="connsiteY31" fmla="*/ 165100 h 1460500"/>
              <a:gd name="connsiteX32" fmla="*/ 1943100 w 3022600"/>
              <a:gd name="connsiteY32" fmla="*/ 139700 h 1460500"/>
              <a:gd name="connsiteX33" fmla="*/ 1898650 w 3022600"/>
              <a:gd name="connsiteY33" fmla="*/ 120650 h 1460500"/>
              <a:gd name="connsiteX34" fmla="*/ 1746250 w 3022600"/>
              <a:gd name="connsiteY34" fmla="*/ 95250 h 1460500"/>
              <a:gd name="connsiteX35" fmla="*/ 1619250 w 3022600"/>
              <a:gd name="connsiteY35" fmla="*/ 76200 h 1460500"/>
              <a:gd name="connsiteX36" fmla="*/ 1574800 w 3022600"/>
              <a:gd name="connsiteY36" fmla="*/ 69850 h 1460500"/>
              <a:gd name="connsiteX37" fmla="*/ 1397000 w 3022600"/>
              <a:gd name="connsiteY37" fmla="*/ 63500 h 1460500"/>
              <a:gd name="connsiteX38" fmla="*/ 1308100 w 3022600"/>
              <a:gd name="connsiteY38" fmla="*/ 50800 h 1460500"/>
              <a:gd name="connsiteX39" fmla="*/ 1250950 w 3022600"/>
              <a:gd name="connsiteY39" fmla="*/ 44450 h 1460500"/>
              <a:gd name="connsiteX40" fmla="*/ 1130300 w 3022600"/>
              <a:gd name="connsiteY40" fmla="*/ 19050 h 1460500"/>
              <a:gd name="connsiteX41" fmla="*/ 984250 w 3022600"/>
              <a:gd name="connsiteY41" fmla="*/ 0 h 1460500"/>
              <a:gd name="connsiteX42" fmla="*/ 730250 w 3022600"/>
              <a:gd name="connsiteY42" fmla="*/ 6350 h 1460500"/>
              <a:gd name="connsiteX43" fmla="*/ 704850 w 3022600"/>
              <a:gd name="connsiteY43" fmla="*/ 12700 h 1460500"/>
              <a:gd name="connsiteX44" fmla="*/ 660400 w 3022600"/>
              <a:gd name="connsiteY44" fmla="*/ 19050 h 1460500"/>
              <a:gd name="connsiteX45" fmla="*/ 622300 w 3022600"/>
              <a:gd name="connsiteY45" fmla="*/ 25400 h 1460500"/>
              <a:gd name="connsiteX46" fmla="*/ 596900 w 3022600"/>
              <a:gd name="connsiteY46" fmla="*/ 31750 h 1460500"/>
              <a:gd name="connsiteX47" fmla="*/ 539750 w 3022600"/>
              <a:gd name="connsiteY47" fmla="*/ 38100 h 1460500"/>
              <a:gd name="connsiteX48" fmla="*/ 501650 w 3022600"/>
              <a:gd name="connsiteY48" fmla="*/ 50800 h 1460500"/>
              <a:gd name="connsiteX49" fmla="*/ 463550 w 3022600"/>
              <a:gd name="connsiteY49" fmla="*/ 57150 h 1460500"/>
              <a:gd name="connsiteX50" fmla="*/ 349250 w 3022600"/>
              <a:gd name="connsiteY50" fmla="*/ 69850 h 1460500"/>
              <a:gd name="connsiteX51" fmla="*/ 330200 w 3022600"/>
              <a:gd name="connsiteY51" fmla="*/ 76200 h 1460500"/>
              <a:gd name="connsiteX52" fmla="*/ 203200 w 3022600"/>
              <a:gd name="connsiteY52" fmla="*/ 88900 h 1460500"/>
              <a:gd name="connsiteX53" fmla="*/ 165100 w 3022600"/>
              <a:gd name="connsiteY53" fmla="*/ 101600 h 1460500"/>
              <a:gd name="connsiteX54" fmla="*/ 88900 w 3022600"/>
              <a:gd name="connsiteY54" fmla="*/ 107950 h 1460500"/>
              <a:gd name="connsiteX55" fmla="*/ 0 w 3022600"/>
              <a:gd name="connsiteY55" fmla="*/ 13335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022600" h="1460500">
                <a:moveTo>
                  <a:pt x="3022600" y="1460500"/>
                </a:moveTo>
                <a:cubicBezTo>
                  <a:pt x="3009690" y="1395949"/>
                  <a:pt x="3022917" y="1455261"/>
                  <a:pt x="3009900" y="1409700"/>
                </a:cubicBezTo>
                <a:cubicBezTo>
                  <a:pt x="3000544" y="1376954"/>
                  <a:pt x="3005940" y="1383926"/>
                  <a:pt x="2990850" y="1346200"/>
                </a:cubicBezTo>
                <a:cubicBezTo>
                  <a:pt x="2986617" y="1335617"/>
                  <a:pt x="2982152" y="1325123"/>
                  <a:pt x="2978150" y="1314450"/>
                </a:cubicBezTo>
                <a:cubicBezTo>
                  <a:pt x="2975800" y="1308183"/>
                  <a:pt x="2974793" y="1301387"/>
                  <a:pt x="2971800" y="1295400"/>
                </a:cubicBezTo>
                <a:cubicBezTo>
                  <a:pt x="2968387" y="1288574"/>
                  <a:pt x="2962513" y="1283176"/>
                  <a:pt x="2959100" y="1276350"/>
                </a:cubicBezTo>
                <a:cubicBezTo>
                  <a:pt x="2930584" y="1219318"/>
                  <a:pt x="2986845" y="1309781"/>
                  <a:pt x="2940050" y="1225550"/>
                </a:cubicBezTo>
                <a:cubicBezTo>
                  <a:pt x="2934910" y="1216299"/>
                  <a:pt x="2926445" y="1209225"/>
                  <a:pt x="2921000" y="1200150"/>
                </a:cubicBezTo>
                <a:cubicBezTo>
                  <a:pt x="2913695" y="1187974"/>
                  <a:pt x="2909255" y="1174226"/>
                  <a:pt x="2901950" y="1162050"/>
                </a:cubicBezTo>
                <a:cubicBezTo>
                  <a:pt x="2869639" y="1108198"/>
                  <a:pt x="2875815" y="1116865"/>
                  <a:pt x="2844800" y="1085850"/>
                </a:cubicBezTo>
                <a:cubicBezTo>
                  <a:pt x="2840567" y="1075267"/>
                  <a:pt x="2838939" y="1063219"/>
                  <a:pt x="2832100" y="1054100"/>
                </a:cubicBezTo>
                <a:cubicBezTo>
                  <a:pt x="2804479" y="1017271"/>
                  <a:pt x="2784964" y="1007860"/>
                  <a:pt x="2749550" y="984250"/>
                </a:cubicBezTo>
                <a:cubicBezTo>
                  <a:pt x="2689997" y="884994"/>
                  <a:pt x="2768869" y="1003569"/>
                  <a:pt x="2705100" y="939800"/>
                </a:cubicBezTo>
                <a:cubicBezTo>
                  <a:pt x="2696373" y="931073"/>
                  <a:pt x="2693627" y="917792"/>
                  <a:pt x="2686050" y="908050"/>
                </a:cubicBezTo>
                <a:cubicBezTo>
                  <a:pt x="2678699" y="898599"/>
                  <a:pt x="2668535" y="891661"/>
                  <a:pt x="2660650" y="882650"/>
                </a:cubicBezTo>
                <a:cubicBezTo>
                  <a:pt x="2618367" y="834327"/>
                  <a:pt x="2669203" y="879332"/>
                  <a:pt x="2609850" y="831850"/>
                </a:cubicBezTo>
                <a:cubicBezTo>
                  <a:pt x="2579717" y="771584"/>
                  <a:pt x="2599596" y="792409"/>
                  <a:pt x="2559050" y="762000"/>
                </a:cubicBezTo>
                <a:cubicBezTo>
                  <a:pt x="2552187" y="748275"/>
                  <a:pt x="2536412" y="715102"/>
                  <a:pt x="2527300" y="704850"/>
                </a:cubicBezTo>
                <a:cubicBezTo>
                  <a:pt x="2518296" y="694720"/>
                  <a:pt x="2505134" y="689034"/>
                  <a:pt x="2495550" y="679450"/>
                </a:cubicBezTo>
                <a:cubicBezTo>
                  <a:pt x="2481751" y="665651"/>
                  <a:pt x="2469507" y="650345"/>
                  <a:pt x="2457450" y="635000"/>
                </a:cubicBezTo>
                <a:cubicBezTo>
                  <a:pt x="2446201" y="620683"/>
                  <a:pt x="2436802" y="604982"/>
                  <a:pt x="2425700" y="590550"/>
                </a:cubicBezTo>
                <a:cubicBezTo>
                  <a:pt x="2415620" y="577447"/>
                  <a:pt x="2404099" y="565499"/>
                  <a:pt x="2393950" y="552450"/>
                </a:cubicBezTo>
                <a:cubicBezTo>
                  <a:pt x="2389265" y="546426"/>
                  <a:pt x="2385829" y="539505"/>
                  <a:pt x="2381250" y="533400"/>
                </a:cubicBezTo>
                <a:cubicBezTo>
                  <a:pt x="2373118" y="522557"/>
                  <a:pt x="2363368" y="512927"/>
                  <a:pt x="2355850" y="501650"/>
                </a:cubicBezTo>
                <a:cubicBezTo>
                  <a:pt x="2350599" y="493774"/>
                  <a:pt x="2348962" y="483722"/>
                  <a:pt x="2343150" y="476250"/>
                </a:cubicBezTo>
                <a:cubicBezTo>
                  <a:pt x="2333961" y="464436"/>
                  <a:pt x="2320982" y="455998"/>
                  <a:pt x="2311400" y="444500"/>
                </a:cubicBezTo>
                <a:cubicBezTo>
                  <a:pt x="2221696" y="336855"/>
                  <a:pt x="2282013" y="389240"/>
                  <a:pt x="2216150" y="336550"/>
                </a:cubicBezTo>
                <a:cubicBezTo>
                  <a:pt x="2179754" y="275891"/>
                  <a:pt x="2215086" y="328959"/>
                  <a:pt x="2178050" y="285750"/>
                </a:cubicBezTo>
                <a:cubicBezTo>
                  <a:pt x="2171162" y="277715"/>
                  <a:pt x="2166965" y="267319"/>
                  <a:pt x="2159000" y="260350"/>
                </a:cubicBezTo>
                <a:cubicBezTo>
                  <a:pt x="2149712" y="252223"/>
                  <a:pt x="2136888" y="249010"/>
                  <a:pt x="2127250" y="241300"/>
                </a:cubicBezTo>
                <a:cubicBezTo>
                  <a:pt x="2068370" y="194196"/>
                  <a:pt x="2125498" y="219549"/>
                  <a:pt x="2057400" y="196850"/>
                </a:cubicBezTo>
                <a:cubicBezTo>
                  <a:pt x="2042583" y="186267"/>
                  <a:pt x="2028678" y="174275"/>
                  <a:pt x="2012950" y="165100"/>
                </a:cubicBezTo>
                <a:cubicBezTo>
                  <a:pt x="1998782" y="156835"/>
                  <a:pt x="1956767" y="144957"/>
                  <a:pt x="1943100" y="139700"/>
                </a:cubicBezTo>
                <a:cubicBezTo>
                  <a:pt x="1928054" y="133913"/>
                  <a:pt x="1914374" y="124201"/>
                  <a:pt x="1898650" y="120650"/>
                </a:cubicBezTo>
                <a:cubicBezTo>
                  <a:pt x="1848414" y="109306"/>
                  <a:pt x="1796213" y="107741"/>
                  <a:pt x="1746250" y="95250"/>
                </a:cubicBezTo>
                <a:cubicBezTo>
                  <a:pt x="1661012" y="73940"/>
                  <a:pt x="1727025" y="87545"/>
                  <a:pt x="1619250" y="76200"/>
                </a:cubicBezTo>
                <a:cubicBezTo>
                  <a:pt x="1604365" y="74633"/>
                  <a:pt x="1589743" y="70704"/>
                  <a:pt x="1574800" y="69850"/>
                </a:cubicBezTo>
                <a:cubicBezTo>
                  <a:pt x="1515592" y="66467"/>
                  <a:pt x="1456267" y="65617"/>
                  <a:pt x="1397000" y="63500"/>
                </a:cubicBezTo>
                <a:cubicBezTo>
                  <a:pt x="1367367" y="59267"/>
                  <a:pt x="1337851" y="54106"/>
                  <a:pt x="1308100" y="50800"/>
                </a:cubicBezTo>
                <a:cubicBezTo>
                  <a:pt x="1289050" y="48683"/>
                  <a:pt x="1269883" y="47439"/>
                  <a:pt x="1250950" y="44450"/>
                </a:cubicBezTo>
                <a:cubicBezTo>
                  <a:pt x="1124584" y="24497"/>
                  <a:pt x="1248057" y="39529"/>
                  <a:pt x="1130300" y="19050"/>
                </a:cubicBezTo>
                <a:cubicBezTo>
                  <a:pt x="1075770" y="9567"/>
                  <a:pt x="1036994" y="5860"/>
                  <a:pt x="984250" y="0"/>
                </a:cubicBezTo>
                <a:cubicBezTo>
                  <a:pt x="899583" y="2117"/>
                  <a:pt x="814856" y="2504"/>
                  <a:pt x="730250" y="6350"/>
                </a:cubicBezTo>
                <a:cubicBezTo>
                  <a:pt x="721532" y="6746"/>
                  <a:pt x="713436" y="11139"/>
                  <a:pt x="704850" y="12700"/>
                </a:cubicBezTo>
                <a:cubicBezTo>
                  <a:pt x="690124" y="15377"/>
                  <a:pt x="675193" y="16774"/>
                  <a:pt x="660400" y="19050"/>
                </a:cubicBezTo>
                <a:cubicBezTo>
                  <a:pt x="647675" y="21008"/>
                  <a:pt x="634925" y="22875"/>
                  <a:pt x="622300" y="25400"/>
                </a:cubicBezTo>
                <a:cubicBezTo>
                  <a:pt x="613742" y="27112"/>
                  <a:pt x="605526" y="30423"/>
                  <a:pt x="596900" y="31750"/>
                </a:cubicBezTo>
                <a:cubicBezTo>
                  <a:pt x="577956" y="34665"/>
                  <a:pt x="558800" y="35983"/>
                  <a:pt x="539750" y="38100"/>
                </a:cubicBezTo>
                <a:cubicBezTo>
                  <a:pt x="527050" y="42333"/>
                  <a:pt x="514637" y="47553"/>
                  <a:pt x="501650" y="50800"/>
                </a:cubicBezTo>
                <a:cubicBezTo>
                  <a:pt x="489159" y="53923"/>
                  <a:pt x="476275" y="55192"/>
                  <a:pt x="463550" y="57150"/>
                </a:cubicBezTo>
                <a:cubicBezTo>
                  <a:pt x="407758" y="65733"/>
                  <a:pt x="415570" y="63821"/>
                  <a:pt x="349250" y="69850"/>
                </a:cubicBezTo>
                <a:cubicBezTo>
                  <a:pt x="342900" y="71967"/>
                  <a:pt x="336764" y="74887"/>
                  <a:pt x="330200" y="76200"/>
                </a:cubicBezTo>
                <a:cubicBezTo>
                  <a:pt x="291751" y="83890"/>
                  <a:pt x="239230" y="86128"/>
                  <a:pt x="203200" y="88900"/>
                </a:cubicBezTo>
                <a:cubicBezTo>
                  <a:pt x="190500" y="93133"/>
                  <a:pt x="178305" y="99399"/>
                  <a:pt x="165100" y="101600"/>
                </a:cubicBezTo>
                <a:cubicBezTo>
                  <a:pt x="139959" y="105790"/>
                  <a:pt x="114041" y="103760"/>
                  <a:pt x="88900" y="107950"/>
                </a:cubicBezTo>
                <a:cubicBezTo>
                  <a:pt x="28306" y="118049"/>
                  <a:pt x="32466" y="117117"/>
                  <a:pt x="0" y="1333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BA0315F5-E10D-C321-3DBA-CE92D62AA217}"/>
              </a:ext>
            </a:extLst>
          </p:cNvPr>
          <p:cNvSpPr/>
          <p:nvPr/>
        </p:nvSpPr>
        <p:spPr>
          <a:xfrm>
            <a:off x="5688862" y="2689225"/>
            <a:ext cx="2442431" cy="1355725"/>
          </a:xfrm>
          <a:custGeom>
            <a:avLst/>
            <a:gdLst>
              <a:gd name="connsiteX0" fmla="*/ 2439138 w 2442431"/>
              <a:gd name="connsiteY0" fmla="*/ 1355725 h 1355725"/>
              <a:gd name="connsiteX1" fmla="*/ 2442313 w 2442431"/>
              <a:gd name="connsiteY1" fmla="*/ 1333500 h 1355725"/>
              <a:gd name="connsiteX2" fmla="*/ 2435963 w 2442431"/>
              <a:gd name="connsiteY2" fmla="*/ 1273175 h 1355725"/>
              <a:gd name="connsiteX3" fmla="*/ 2420088 w 2442431"/>
              <a:gd name="connsiteY3" fmla="*/ 1216025 h 1355725"/>
              <a:gd name="connsiteX4" fmla="*/ 2388338 w 2442431"/>
              <a:gd name="connsiteY4" fmla="*/ 1152525 h 1355725"/>
              <a:gd name="connsiteX5" fmla="*/ 2381988 w 2442431"/>
              <a:gd name="connsiteY5" fmla="*/ 1133475 h 1355725"/>
              <a:gd name="connsiteX6" fmla="*/ 2372463 w 2442431"/>
              <a:gd name="connsiteY6" fmla="*/ 1123950 h 1355725"/>
              <a:gd name="connsiteX7" fmla="*/ 2340713 w 2442431"/>
              <a:gd name="connsiteY7" fmla="*/ 1085850 h 1355725"/>
              <a:gd name="connsiteX8" fmla="*/ 2312138 w 2442431"/>
              <a:gd name="connsiteY8" fmla="*/ 1044575 h 1355725"/>
              <a:gd name="connsiteX9" fmla="*/ 2293088 w 2442431"/>
              <a:gd name="connsiteY9" fmla="*/ 1025525 h 1355725"/>
              <a:gd name="connsiteX10" fmla="*/ 2248638 w 2442431"/>
              <a:gd name="connsiteY10" fmla="*/ 968375 h 1355725"/>
              <a:gd name="connsiteX11" fmla="*/ 2229588 w 2442431"/>
              <a:gd name="connsiteY11" fmla="*/ 946150 h 1355725"/>
              <a:gd name="connsiteX12" fmla="*/ 2188313 w 2442431"/>
              <a:gd name="connsiteY12" fmla="*/ 901700 h 1355725"/>
              <a:gd name="connsiteX13" fmla="*/ 2150213 w 2442431"/>
              <a:gd name="connsiteY13" fmla="*/ 869950 h 1355725"/>
              <a:gd name="connsiteX14" fmla="*/ 2124813 w 2442431"/>
              <a:gd name="connsiteY14" fmla="*/ 857250 h 1355725"/>
              <a:gd name="connsiteX15" fmla="*/ 2083538 w 2442431"/>
              <a:gd name="connsiteY15" fmla="*/ 815975 h 1355725"/>
              <a:gd name="connsiteX16" fmla="*/ 2045438 w 2442431"/>
              <a:gd name="connsiteY16" fmla="*/ 781050 h 1355725"/>
              <a:gd name="connsiteX17" fmla="*/ 1978763 w 2442431"/>
              <a:gd name="connsiteY17" fmla="*/ 717550 h 1355725"/>
              <a:gd name="connsiteX18" fmla="*/ 1966063 w 2442431"/>
              <a:gd name="connsiteY18" fmla="*/ 708025 h 1355725"/>
              <a:gd name="connsiteX19" fmla="*/ 1893038 w 2442431"/>
              <a:gd name="connsiteY19" fmla="*/ 676275 h 1355725"/>
              <a:gd name="connsiteX20" fmla="*/ 1873988 w 2442431"/>
              <a:gd name="connsiteY20" fmla="*/ 660400 h 1355725"/>
              <a:gd name="connsiteX21" fmla="*/ 1800963 w 2442431"/>
              <a:gd name="connsiteY21" fmla="*/ 606425 h 1355725"/>
              <a:gd name="connsiteX22" fmla="*/ 1778738 w 2442431"/>
              <a:gd name="connsiteY22" fmla="*/ 587375 h 1355725"/>
              <a:gd name="connsiteX23" fmla="*/ 1731113 w 2442431"/>
              <a:gd name="connsiteY23" fmla="*/ 555625 h 1355725"/>
              <a:gd name="connsiteX24" fmla="*/ 1708888 w 2442431"/>
              <a:gd name="connsiteY24" fmla="*/ 539750 h 1355725"/>
              <a:gd name="connsiteX25" fmla="*/ 1689838 w 2442431"/>
              <a:gd name="connsiteY25" fmla="*/ 530225 h 1355725"/>
              <a:gd name="connsiteX26" fmla="*/ 1667613 w 2442431"/>
              <a:gd name="connsiteY26" fmla="*/ 508000 h 1355725"/>
              <a:gd name="connsiteX27" fmla="*/ 1642213 w 2442431"/>
              <a:gd name="connsiteY27" fmla="*/ 485775 h 1355725"/>
              <a:gd name="connsiteX28" fmla="*/ 1575538 w 2442431"/>
              <a:gd name="connsiteY28" fmla="*/ 434975 h 1355725"/>
              <a:gd name="connsiteX29" fmla="*/ 1556488 w 2442431"/>
              <a:gd name="connsiteY29" fmla="*/ 415925 h 1355725"/>
              <a:gd name="connsiteX30" fmla="*/ 1521563 w 2442431"/>
              <a:gd name="connsiteY30" fmla="*/ 390525 h 1355725"/>
              <a:gd name="connsiteX31" fmla="*/ 1483463 w 2442431"/>
              <a:gd name="connsiteY31" fmla="*/ 355600 h 1355725"/>
              <a:gd name="connsiteX32" fmla="*/ 1407263 w 2442431"/>
              <a:gd name="connsiteY32" fmla="*/ 311150 h 1355725"/>
              <a:gd name="connsiteX33" fmla="*/ 1394563 w 2442431"/>
              <a:gd name="connsiteY33" fmla="*/ 298450 h 1355725"/>
              <a:gd name="connsiteX34" fmla="*/ 1353288 w 2442431"/>
              <a:gd name="connsiteY34" fmla="*/ 263525 h 1355725"/>
              <a:gd name="connsiteX35" fmla="*/ 1334238 w 2442431"/>
              <a:gd name="connsiteY35" fmla="*/ 231775 h 1355725"/>
              <a:gd name="connsiteX36" fmla="*/ 1324713 w 2442431"/>
              <a:gd name="connsiteY36" fmla="*/ 212725 h 1355725"/>
              <a:gd name="connsiteX37" fmla="*/ 1312013 w 2442431"/>
              <a:gd name="connsiteY37" fmla="*/ 203200 h 1355725"/>
              <a:gd name="connsiteX38" fmla="*/ 1286613 w 2442431"/>
              <a:gd name="connsiteY38" fmla="*/ 177800 h 1355725"/>
              <a:gd name="connsiteX39" fmla="*/ 1273913 w 2442431"/>
              <a:gd name="connsiteY39" fmla="*/ 161925 h 1355725"/>
              <a:gd name="connsiteX40" fmla="*/ 1254863 w 2442431"/>
              <a:gd name="connsiteY40" fmla="*/ 152400 h 1355725"/>
              <a:gd name="connsiteX41" fmla="*/ 1242163 w 2442431"/>
              <a:gd name="connsiteY41" fmla="*/ 139700 h 1355725"/>
              <a:gd name="connsiteX42" fmla="*/ 1223113 w 2442431"/>
              <a:gd name="connsiteY42" fmla="*/ 127000 h 1355725"/>
              <a:gd name="connsiteX43" fmla="*/ 1207238 w 2442431"/>
              <a:gd name="connsiteY43" fmla="*/ 114300 h 1355725"/>
              <a:gd name="connsiteX44" fmla="*/ 1191363 w 2442431"/>
              <a:gd name="connsiteY44" fmla="*/ 104775 h 1355725"/>
              <a:gd name="connsiteX45" fmla="*/ 1172313 w 2442431"/>
              <a:gd name="connsiteY45" fmla="*/ 92075 h 1355725"/>
              <a:gd name="connsiteX46" fmla="*/ 1162788 w 2442431"/>
              <a:gd name="connsiteY46" fmla="*/ 88900 h 1355725"/>
              <a:gd name="connsiteX47" fmla="*/ 1153263 w 2442431"/>
              <a:gd name="connsiteY47" fmla="*/ 82550 h 1355725"/>
              <a:gd name="connsiteX48" fmla="*/ 1124688 w 2442431"/>
              <a:gd name="connsiteY48" fmla="*/ 73025 h 1355725"/>
              <a:gd name="connsiteX49" fmla="*/ 1096113 w 2442431"/>
              <a:gd name="connsiteY49" fmla="*/ 60325 h 1355725"/>
              <a:gd name="connsiteX50" fmla="*/ 1077063 w 2442431"/>
              <a:gd name="connsiteY50" fmla="*/ 57150 h 1355725"/>
              <a:gd name="connsiteX51" fmla="*/ 988163 w 2442431"/>
              <a:gd name="connsiteY51" fmla="*/ 53975 h 1355725"/>
              <a:gd name="connsiteX52" fmla="*/ 896088 w 2442431"/>
              <a:gd name="connsiteY52" fmla="*/ 34925 h 1355725"/>
              <a:gd name="connsiteX53" fmla="*/ 864338 w 2442431"/>
              <a:gd name="connsiteY53" fmla="*/ 28575 h 1355725"/>
              <a:gd name="connsiteX54" fmla="*/ 854813 w 2442431"/>
              <a:gd name="connsiteY54" fmla="*/ 22225 h 1355725"/>
              <a:gd name="connsiteX55" fmla="*/ 810363 w 2442431"/>
              <a:gd name="connsiteY55" fmla="*/ 12700 h 1355725"/>
              <a:gd name="connsiteX56" fmla="*/ 791313 w 2442431"/>
              <a:gd name="connsiteY56" fmla="*/ 9525 h 1355725"/>
              <a:gd name="connsiteX57" fmla="*/ 499213 w 2442431"/>
              <a:gd name="connsiteY57" fmla="*/ 3175 h 1355725"/>
              <a:gd name="connsiteX58" fmla="*/ 419838 w 2442431"/>
              <a:gd name="connsiteY58" fmla="*/ 0 h 1355725"/>
              <a:gd name="connsiteX59" fmla="*/ 257913 w 2442431"/>
              <a:gd name="connsiteY59" fmla="*/ 9525 h 1355725"/>
              <a:gd name="connsiteX60" fmla="*/ 248388 w 2442431"/>
              <a:gd name="connsiteY60" fmla="*/ 15875 h 1355725"/>
              <a:gd name="connsiteX61" fmla="*/ 219813 w 2442431"/>
              <a:gd name="connsiteY61" fmla="*/ 28575 h 1355725"/>
              <a:gd name="connsiteX62" fmla="*/ 203938 w 2442431"/>
              <a:gd name="connsiteY62" fmla="*/ 31750 h 1355725"/>
              <a:gd name="connsiteX63" fmla="*/ 172188 w 2442431"/>
              <a:gd name="connsiteY63" fmla="*/ 44450 h 1355725"/>
              <a:gd name="connsiteX64" fmla="*/ 130913 w 2442431"/>
              <a:gd name="connsiteY64" fmla="*/ 69850 h 1355725"/>
              <a:gd name="connsiteX65" fmla="*/ 108688 w 2442431"/>
              <a:gd name="connsiteY65" fmla="*/ 92075 h 1355725"/>
              <a:gd name="connsiteX66" fmla="*/ 80113 w 2442431"/>
              <a:gd name="connsiteY66" fmla="*/ 123825 h 1355725"/>
              <a:gd name="connsiteX67" fmla="*/ 67413 w 2442431"/>
              <a:gd name="connsiteY67" fmla="*/ 146050 h 1355725"/>
              <a:gd name="connsiteX68" fmla="*/ 51538 w 2442431"/>
              <a:gd name="connsiteY68" fmla="*/ 168275 h 1355725"/>
              <a:gd name="connsiteX69" fmla="*/ 45188 w 2442431"/>
              <a:gd name="connsiteY69" fmla="*/ 187325 h 1355725"/>
              <a:gd name="connsiteX70" fmla="*/ 29313 w 2442431"/>
              <a:gd name="connsiteY70" fmla="*/ 234950 h 1355725"/>
              <a:gd name="connsiteX71" fmla="*/ 13438 w 2442431"/>
              <a:gd name="connsiteY71" fmla="*/ 298450 h 1355725"/>
              <a:gd name="connsiteX72" fmla="*/ 7088 w 2442431"/>
              <a:gd name="connsiteY72" fmla="*/ 358775 h 1355725"/>
              <a:gd name="connsiteX73" fmla="*/ 10263 w 2442431"/>
              <a:gd name="connsiteY73" fmla="*/ 431800 h 1355725"/>
              <a:gd name="connsiteX74" fmla="*/ 19788 w 2442431"/>
              <a:gd name="connsiteY74" fmla="*/ 600075 h 135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442431" h="1355725">
                <a:moveTo>
                  <a:pt x="2439138" y="1355725"/>
                </a:moveTo>
                <a:cubicBezTo>
                  <a:pt x="2440196" y="1348317"/>
                  <a:pt x="2442313" y="1340984"/>
                  <a:pt x="2442313" y="1333500"/>
                </a:cubicBezTo>
                <a:cubicBezTo>
                  <a:pt x="2442313" y="1289511"/>
                  <a:pt x="2443836" y="1296793"/>
                  <a:pt x="2435963" y="1273175"/>
                </a:cubicBezTo>
                <a:cubicBezTo>
                  <a:pt x="2432068" y="1245910"/>
                  <a:pt x="2433638" y="1246028"/>
                  <a:pt x="2420088" y="1216025"/>
                </a:cubicBezTo>
                <a:cubicBezTo>
                  <a:pt x="2410348" y="1194457"/>
                  <a:pt x="2395822" y="1174976"/>
                  <a:pt x="2388338" y="1152525"/>
                </a:cubicBezTo>
                <a:cubicBezTo>
                  <a:pt x="2386221" y="1146175"/>
                  <a:pt x="2385239" y="1139326"/>
                  <a:pt x="2381988" y="1133475"/>
                </a:cubicBezTo>
                <a:cubicBezTo>
                  <a:pt x="2379807" y="1129550"/>
                  <a:pt x="2375404" y="1127343"/>
                  <a:pt x="2372463" y="1123950"/>
                </a:cubicBezTo>
                <a:cubicBezTo>
                  <a:pt x="2361636" y="1111457"/>
                  <a:pt x="2350716" y="1099012"/>
                  <a:pt x="2340713" y="1085850"/>
                </a:cubicBezTo>
                <a:cubicBezTo>
                  <a:pt x="2330588" y="1072527"/>
                  <a:pt x="2322507" y="1057709"/>
                  <a:pt x="2312138" y="1044575"/>
                </a:cubicBezTo>
                <a:cubicBezTo>
                  <a:pt x="2306573" y="1037527"/>
                  <a:pt x="2298837" y="1032424"/>
                  <a:pt x="2293088" y="1025525"/>
                </a:cubicBezTo>
                <a:cubicBezTo>
                  <a:pt x="2277638" y="1006985"/>
                  <a:pt x="2263714" y="987220"/>
                  <a:pt x="2248638" y="968375"/>
                </a:cubicBezTo>
                <a:cubicBezTo>
                  <a:pt x="2242543" y="960756"/>
                  <a:pt x="2235938" y="953558"/>
                  <a:pt x="2229588" y="946150"/>
                </a:cubicBezTo>
                <a:cubicBezTo>
                  <a:pt x="2214219" y="928220"/>
                  <a:pt x="2206163" y="917671"/>
                  <a:pt x="2188313" y="901700"/>
                </a:cubicBezTo>
                <a:cubicBezTo>
                  <a:pt x="2175993" y="890677"/>
                  <a:pt x="2164999" y="877343"/>
                  <a:pt x="2150213" y="869950"/>
                </a:cubicBezTo>
                <a:cubicBezTo>
                  <a:pt x="2141746" y="865717"/>
                  <a:pt x="2132170" y="863206"/>
                  <a:pt x="2124813" y="857250"/>
                </a:cubicBezTo>
                <a:cubicBezTo>
                  <a:pt x="2109690" y="845008"/>
                  <a:pt x="2097574" y="829450"/>
                  <a:pt x="2083538" y="815975"/>
                </a:cubicBezTo>
                <a:cubicBezTo>
                  <a:pt x="2071110" y="804044"/>
                  <a:pt x="2056783" y="794016"/>
                  <a:pt x="2045438" y="781050"/>
                </a:cubicBezTo>
                <a:cubicBezTo>
                  <a:pt x="2012712" y="743649"/>
                  <a:pt x="2027679" y="758313"/>
                  <a:pt x="1978763" y="717550"/>
                </a:cubicBezTo>
                <a:cubicBezTo>
                  <a:pt x="1974698" y="714162"/>
                  <a:pt x="1970796" y="710392"/>
                  <a:pt x="1966063" y="708025"/>
                </a:cubicBezTo>
                <a:cubicBezTo>
                  <a:pt x="1925370" y="687679"/>
                  <a:pt x="1949452" y="698841"/>
                  <a:pt x="1893038" y="676275"/>
                </a:cubicBezTo>
                <a:cubicBezTo>
                  <a:pt x="1886688" y="670983"/>
                  <a:pt x="1880573" y="665396"/>
                  <a:pt x="1873988" y="660400"/>
                </a:cubicBezTo>
                <a:cubicBezTo>
                  <a:pt x="1849873" y="642106"/>
                  <a:pt x="1823945" y="626124"/>
                  <a:pt x="1800963" y="606425"/>
                </a:cubicBezTo>
                <a:cubicBezTo>
                  <a:pt x="1793555" y="600075"/>
                  <a:pt x="1786629" y="593114"/>
                  <a:pt x="1778738" y="587375"/>
                </a:cubicBezTo>
                <a:cubicBezTo>
                  <a:pt x="1763308" y="576153"/>
                  <a:pt x="1746877" y="566373"/>
                  <a:pt x="1731113" y="555625"/>
                </a:cubicBezTo>
                <a:cubicBezTo>
                  <a:pt x="1723591" y="550496"/>
                  <a:pt x="1717031" y="543821"/>
                  <a:pt x="1708888" y="539750"/>
                </a:cubicBezTo>
                <a:cubicBezTo>
                  <a:pt x="1702538" y="536575"/>
                  <a:pt x="1695465" y="534554"/>
                  <a:pt x="1689838" y="530225"/>
                </a:cubicBezTo>
                <a:cubicBezTo>
                  <a:pt x="1681534" y="523837"/>
                  <a:pt x="1675272" y="515149"/>
                  <a:pt x="1667613" y="508000"/>
                </a:cubicBezTo>
                <a:cubicBezTo>
                  <a:pt x="1659388" y="500324"/>
                  <a:pt x="1651028" y="492766"/>
                  <a:pt x="1642213" y="485775"/>
                </a:cubicBezTo>
                <a:cubicBezTo>
                  <a:pt x="1620321" y="468413"/>
                  <a:pt x="1595295" y="454732"/>
                  <a:pt x="1575538" y="434975"/>
                </a:cubicBezTo>
                <a:cubicBezTo>
                  <a:pt x="1569188" y="428625"/>
                  <a:pt x="1563420" y="421634"/>
                  <a:pt x="1556488" y="415925"/>
                </a:cubicBezTo>
                <a:cubicBezTo>
                  <a:pt x="1545376" y="406774"/>
                  <a:pt x="1532174" y="400252"/>
                  <a:pt x="1521563" y="390525"/>
                </a:cubicBezTo>
                <a:cubicBezTo>
                  <a:pt x="1508863" y="378883"/>
                  <a:pt x="1497614" y="365427"/>
                  <a:pt x="1483463" y="355600"/>
                </a:cubicBezTo>
                <a:cubicBezTo>
                  <a:pt x="1459310" y="338827"/>
                  <a:pt x="1428056" y="331943"/>
                  <a:pt x="1407263" y="311150"/>
                </a:cubicBezTo>
                <a:cubicBezTo>
                  <a:pt x="1403030" y="306917"/>
                  <a:pt x="1399238" y="302190"/>
                  <a:pt x="1394563" y="298450"/>
                </a:cubicBezTo>
                <a:cubicBezTo>
                  <a:pt x="1366680" y="276144"/>
                  <a:pt x="1381068" y="296356"/>
                  <a:pt x="1353288" y="263525"/>
                </a:cubicBezTo>
                <a:cubicBezTo>
                  <a:pt x="1346754" y="255803"/>
                  <a:pt x="1338549" y="241833"/>
                  <a:pt x="1334238" y="231775"/>
                </a:cubicBezTo>
                <a:cubicBezTo>
                  <a:pt x="1330365" y="222737"/>
                  <a:pt x="1332340" y="220352"/>
                  <a:pt x="1324713" y="212725"/>
                </a:cubicBezTo>
                <a:cubicBezTo>
                  <a:pt x="1320971" y="208983"/>
                  <a:pt x="1316246" y="206375"/>
                  <a:pt x="1312013" y="203200"/>
                </a:cubicBezTo>
                <a:cubicBezTo>
                  <a:pt x="1291451" y="168930"/>
                  <a:pt x="1315642" y="203603"/>
                  <a:pt x="1286613" y="177800"/>
                </a:cubicBezTo>
                <a:cubicBezTo>
                  <a:pt x="1281548" y="173298"/>
                  <a:pt x="1279205" y="166158"/>
                  <a:pt x="1273913" y="161925"/>
                </a:cubicBezTo>
                <a:cubicBezTo>
                  <a:pt x="1268369" y="157490"/>
                  <a:pt x="1260679" y="156471"/>
                  <a:pt x="1254863" y="152400"/>
                </a:cubicBezTo>
                <a:cubicBezTo>
                  <a:pt x="1249958" y="148967"/>
                  <a:pt x="1246838" y="143440"/>
                  <a:pt x="1242163" y="139700"/>
                </a:cubicBezTo>
                <a:cubicBezTo>
                  <a:pt x="1236204" y="134932"/>
                  <a:pt x="1229285" y="131489"/>
                  <a:pt x="1223113" y="127000"/>
                </a:cubicBezTo>
                <a:cubicBezTo>
                  <a:pt x="1217632" y="123014"/>
                  <a:pt x="1212790" y="118186"/>
                  <a:pt x="1207238" y="114300"/>
                </a:cubicBezTo>
                <a:cubicBezTo>
                  <a:pt x="1202182" y="110761"/>
                  <a:pt x="1196569" y="108088"/>
                  <a:pt x="1191363" y="104775"/>
                </a:cubicBezTo>
                <a:cubicBezTo>
                  <a:pt x="1184924" y="100678"/>
                  <a:pt x="1178984" y="95781"/>
                  <a:pt x="1172313" y="92075"/>
                </a:cubicBezTo>
                <a:cubicBezTo>
                  <a:pt x="1169387" y="90450"/>
                  <a:pt x="1165781" y="90397"/>
                  <a:pt x="1162788" y="88900"/>
                </a:cubicBezTo>
                <a:cubicBezTo>
                  <a:pt x="1159375" y="87193"/>
                  <a:pt x="1156785" y="84018"/>
                  <a:pt x="1153263" y="82550"/>
                </a:cubicBezTo>
                <a:cubicBezTo>
                  <a:pt x="1143995" y="78688"/>
                  <a:pt x="1133863" y="77103"/>
                  <a:pt x="1124688" y="73025"/>
                </a:cubicBezTo>
                <a:cubicBezTo>
                  <a:pt x="1115163" y="68792"/>
                  <a:pt x="1106001" y="63621"/>
                  <a:pt x="1096113" y="60325"/>
                </a:cubicBezTo>
                <a:cubicBezTo>
                  <a:pt x="1090006" y="58289"/>
                  <a:pt x="1083489" y="57528"/>
                  <a:pt x="1077063" y="57150"/>
                </a:cubicBezTo>
                <a:cubicBezTo>
                  <a:pt x="1047462" y="55409"/>
                  <a:pt x="1017796" y="55033"/>
                  <a:pt x="988163" y="53975"/>
                </a:cubicBezTo>
                <a:cubicBezTo>
                  <a:pt x="895082" y="46218"/>
                  <a:pt x="1015695" y="58846"/>
                  <a:pt x="896088" y="34925"/>
                </a:cubicBezTo>
                <a:lnTo>
                  <a:pt x="864338" y="28575"/>
                </a:lnTo>
                <a:cubicBezTo>
                  <a:pt x="861163" y="26458"/>
                  <a:pt x="858300" y="23775"/>
                  <a:pt x="854813" y="22225"/>
                </a:cubicBezTo>
                <a:cubicBezTo>
                  <a:pt x="836181" y="13944"/>
                  <a:pt x="831554" y="15727"/>
                  <a:pt x="810363" y="12700"/>
                </a:cubicBezTo>
                <a:cubicBezTo>
                  <a:pt x="803990" y="11790"/>
                  <a:pt x="797748" y="9722"/>
                  <a:pt x="791313" y="9525"/>
                </a:cubicBezTo>
                <a:lnTo>
                  <a:pt x="499213" y="3175"/>
                </a:lnTo>
                <a:cubicBezTo>
                  <a:pt x="472742" y="2496"/>
                  <a:pt x="446296" y="1058"/>
                  <a:pt x="419838" y="0"/>
                </a:cubicBezTo>
                <a:cubicBezTo>
                  <a:pt x="365863" y="3175"/>
                  <a:pt x="311751" y="4540"/>
                  <a:pt x="257913" y="9525"/>
                </a:cubicBezTo>
                <a:cubicBezTo>
                  <a:pt x="254113" y="9877"/>
                  <a:pt x="251801" y="14168"/>
                  <a:pt x="248388" y="15875"/>
                </a:cubicBezTo>
                <a:cubicBezTo>
                  <a:pt x="239065" y="20536"/>
                  <a:pt x="229629" y="25069"/>
                  <a:pt x="219813" y="28575"/>
                </a:cubicBezTo>
                <a:cubicBezTo>
                  <a:pt x="214731" y="30390"/>
                  <a:pt x="209144" y="30330"/>
                  <a:pt x="203938" y="31750"/>
                </a:cubicBezTo>
                <a:cubicBezTo>
                  <a:pt x="194452" y="34337"/>
                  <a:pt x="180937" y="38826"/>
                  <a:pt x="172188" y="44450"/>
                </a:cubicBezTo>
                <a:cubicBezTo>
                  <a:pt x="131329" y="70717"/>
                  <a:pt x="154343" y="62040"/>
                  <a:pt x="130913" y="69850"/>
                </a:cubicBezTo>
                <a:cubicBezTo>
                  <a:pt x="115688" y="100300"/>
                  <a:pt x="136595" y="64168"/>
                  <a:pt x="108688" y="92075"/>
                </a:cubicBezTo>
                <a:cubicBezTo>
                  <a:pt x="51081" y="149682"/>
                  <a:pt x="138484" y="77128"/>
                  <a:pt x="80113" y="123825"/>
                </a:cubicBezTo>
                <a:cubicBezTo>
                  <a:pt x="75880" y="131233"/>
                  <a:pt x="71994" y="138851"/>
                  <a:pt x="67413" y="146050"/>
                </a:cubicBezTo>
                <a:cubicBezTo>
                  <a:pt x="65685" y="148766"/>
                  <a:pt x="53550" y="163748"/>
                  <a:pt x="51538" y="168275"/>
                </a:cubicBezTo>
                <a:cubicBezTo>
                  <a:pt x="48820" y="174392"/>
                  <a:pt x="47475" y="181035"/>
                  <a:pt x="45188" y="187325"/>
                </a:cubicBezTo>
                <a:cubicBezTo>
                  <a:pt x="36277" y="211831"/>
                  <a:pt x="37486" y="200896"/>
                  <a:pt x="29313" y="234950"/>
                </a:cubicBezTo>
                <a:cubicBezTo>
                  <a:pt x="13349" y="301467"/>
                  <a:pt x="27674" y="262860"/>
                  <a:pt x="13438" y="298450"/>
                </a:cubicBezTo>
                <a:cubicBezTo>
                  <a:pt x="9706" y="320842"/>
                  <a:pt x="7088" y="333094"/>
                  <a:pt x="7088" y="358775"/>
                </a:cubicBezTo>
                <a:cubicBezTo>
                  <a:pt x="7088" y="383140"/>
                  <a:pt x="9289" y="407455"/>
                  <a:pt x="10263" y="431800"/>
                </a:cubicBezTo>
                <a:cubicBezTo>
                  <a:pt x="16938" y="598663"/>
                  <a:pt x="-22337" y="557950"/>
                  <a:pt x="19788" y="60007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2380315-AA2D-3432-863C-E55722D01026}"/>
              </a:ext>
            </a:extLst>
          </p:cNvPr>
          <p:cNvSpPr txBox="1"/>
          <p:nvPr/>
        </p:nvSpPr>
        <p:spPr>
          <a:xfrm>
            <a:off x="7799477" y="474517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908420A-8C05-C26F-98D7-BD0517B82C68}"/>
              </a:ext>
            </a:extLst>
          </p:cNvPr>
          <p:cNvSpPr txBox="1"/>
          <p:nvPr/>
        </p:nvSpPr>
        <p:spPr>
          <a:xfrm>
            <a:off x="6838751" y="4424869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3</a:t>
            </a:r>
          </a:p>
        </p:txBody>
      </p:sp>
      <p:pic>
        <p:nvPicPr>
          <p:cNvPr id="38" name="Grafik 37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5647BA9B-94F4-2982-8380-EABA0C58D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603" y="2613996"/>
            <a:ext cx="4059382" cy="2283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84D820-4FBE-8024-752C-6EB18A314A28}"/>
              </a:ext>
            </a:extLst>
          </p:cNvPr>
          <p:cNvSpPr txBox="1"/>
          <p:nvPr/>
        </p:nvSpPr>
        <p:spPr>
          <a:xfrm>
            <a:off x="584341" y="1120654"/>
            <a:ext cx="83405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Strukturierung der Daten: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ampel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Ampelsteuerung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config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1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Konfigurationseinstellungen  (Pragma, globale „Definitionen“, PLL)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dht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den DHT22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oled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das OLED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timer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1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</a:t>
            </a:r>
            <a:r>
              <a:rPr lang="de-DE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Timer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 (Start-</a:t>
            </a:r>
            <a:r>
              <a:rPr lang="de-DE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Timer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 und weiter Verlauf)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uart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Eingabe (UART)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main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2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Steht selbstständig</a:t>
            </a:r>
            <a:endParaRPr lang="de-DE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8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51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“ampel”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C8BC77-C2E5-C20E-1605-44D38ABA4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BD6FA7-F5EA-4A5E-93C5-A3AA90232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2" t="9008" r="21875" b="8720"/>
          <a:stretch/>
        </p:blipFill>
        <p:spPr>
          <a:xfrm>
            <a:off x="-9220201" y="1304924"/>
            <a:ext cx="9144001" cy="3604483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4EF30B5-D84A-5CA5-45ED-A8C4A0E025C4}"/>
              </a:ext>
            </a:extLst>
          </p:cNvPr>
          <p:cNvSpPr/>
          <p:nvPr/>
        </p:nvSpPr>
        <p:spPr>
          <a:xfrm flipH="1">
            <a:off x="9191625" y="3821440"/>
            <a:ext cx="3580599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Initialisierung der Ampelschaltung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34568E-6 L 1.00833 0.00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417" y="1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-0.63038 -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28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48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“config”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D56A25-BD06-59CA-00FE-660298D45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10">
            <a:extLst>
              <a:ext uri="{FF2B5EF4-FFF2-40B4-BE49-F238E27FC236}">
                <a16:creationId xmlns:a16="http://schemas.microsoft.com/office/drawing/2014/main" id="{584187EA-FB60-8130-216F-33D5D2690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0" t="19602" r="14758" b="17720"/>
          <a:stretch/>
        </p:blipFill>
        <p:spPr>
          <a:xfrm>
            <a:off x="9508340" y="810235"/>
            <a:ext cx="1896430" cy="13037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8ED34DA3-2504-1BC5-E5BE-998D0D0738DF}"/>
              </a:ext>
            </a:extLst>
          </p:cNvPr>
          <p:cNvSpPr/>
          <p:nvPr/>
        </p:nvSpPr>
        <p:spPr>
          <a:xfrm flipH="1">
            <a:off x="11620101" y="1229722"/>
            <a:ext cx="3022998" cy="624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Bibliotheken</a:t>
            </a:r>
          </a:p>
        </p:txBody>
      </p:sp>
      <p:pic>
        <p:nvPicPr>
          <p:cNvPr id="7" name="Inhaltsplatzhalter 12">
            <a:extLst>
              <a:ext uri="{FF2B5EF4-FFF2-40B4-BE49-F238E27FC236}">
                <a16:creationId xmlns:a16="http://schemas.microsoft.com/office/drawing/2014/main" id="{A1CC85F8-E359-DD49-539C-5E1B1FED3F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 t="15514" r="6134" b="13856"/>
          <a:stretch/>
        </p:blipFill>
        <p:spPr>
          <a:xfrm>
            <a:off x="9511375" y="2114031"/>
            <a:ext cx="7212572" cy="2219234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CCAEFB9-1E4B-752B-2B09-FB839B1D6E30}"/>
              </a:ext>
            </a:extLst>
          </p:cNvPr>
          <p:cNvSpPr/>
          <p:nvPr/>
        </p:nvSpPr>
        <p:spPr>
          <a:xfrm flipH="1">
            <a:off x="14928730" y="3767182"/>
            <a:ext cx="2526150" cy="52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Variablen</a:t>
            </a:r>
          </a:p>
        </p:txBody>
      </p:sp>
      <p:pic>
        <p:nvPicPr>
          <p:cNvPr id="2" name="Inhaltsplatzhalter 12">
            <a:extLst>
              <a:ext uri="{FF2B5EF4-FFF2-40B4-BE49-F238E27FC236}">
                <a16:creationId xmlns:a16="http://schemas.microsoft.com/office/drawing/2014/main" id="{ACFF7D51-10CA-209C-B3E9-4203D04245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 t="15514" r="6134" b="13856"/>
          <a:stretch/>
        </p:blipFill>
        <p:spPr>
          <a:xfrm>
            <a:off x="9508340" y="2104385"/>
            <a:ext cx="7212572" cy="2219234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95336377-B166-E408-80B2-5CF48730D30A}"/>
              </a:ext>
            </a:extLst>
          </p:cNvPr>
          <p:cNvSpPr/>
          <p:nvPr/>
        </p:nvSpPr>
        <p:spPr>
          <a:xfrm flipH="1">
            <a:off x="14925695" y="3757536"/>
            <a:ext cx="2526150" cy="52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Variablen</a:t>
            </a:r>
          </a:p>
        </p:txBody>
      </p:sp>
    </p:spTree>
    <p:extLst>
      <p:ext uri="{BB962C8B-B14F-4D97-AF65-F5344CB8AC3E}">
        <p14:creationId xmlns:p14="http://schemas.microsoft.com/office/powerpoint/2010/main" val="350359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-1.01997 -0.017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7" y="-8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35802E-6 L -1.04774 -0.013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96" y="-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022E-16 L -0.9717 0.0601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594" y="299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83951E-6 L -0.94253 0.0527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35" y="2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 DHT22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84D820-4FBE-8024-752C-6EB18A314A28}"/>
              </a:ext>
            </a:extLst>
          </p:cNvPr>
          <p:cNvSpPr txBox="1"/>
          <p:nvPr/>
        </p:nvSpPr>
        <p:spPr>
          <a:xfrm>
            <a:off x="9450825" y="1556087"/>
            <a:ext cx="7846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Hersteller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Aosong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Electronics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Eigenschaften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Luftfeuchtigkeit  2-5%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Temperatur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+- 0,5°C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Temperaturbereich  -40 bis 80°C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Luftfeuchtigkeitsbereich 0-100%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Datenübertragung 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One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-Wire-Bus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 descr="Ein Bild, das Text, Fern, Controller, Spiel enthält.&#10;&#10;Automatisch generierte Beschreibung">
            <a:extLst>
              <a:ext uri="{FF2B5EF4-FFF2-40B4-BE49-F238E27FC236}">
                <a16:creationId xmlns:a16="http://schemas.microsoft.com/office/drawing/2014/main" id="{52BCD6AA-44BE-137F-DE50-FE5BC904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786" y="1203157"/>
            <a:ext cx="3867182" cy="318655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33874AB-44D8-FF59-E3B8-824FBF2AF256}"/>
              </a:ext>
            </a:extLst>
          </p:cNvPr>
          <p:cNvSpPr txBox="1"/>
          <p:nvPr/>
        </p:nvSpPr>
        <p:spPr>
          <a:xfrm>
            <a:off x="4057650" y="4210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2</a:t>
            </a:r>
          </a:p>
        </p:txBody>
      </p:sp>
    </p:spTree>
    <p:extLst>
      <p:ext uri="{BB962C8B-B14F-4D97-AF65-F5344CB8AC3E}">
        <p14:creationId xmlns:p14="http://schemas.microsoft.com/office/powerpoint/2010/main" val="353400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2045E-16 9.87654E-7 L -0.94583 -0.02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92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“dht”</a:t>
            </a:r>
            <a:endParaRPr dirty="0"/>
          </a:p>
        </p:txBody>
      </p:sp>
      <p:pic>
        <p:nvPicPr>
          <p:cNvPr id="10" name="Inhaltsplatzhalter 10">
            <a:extLst>
              <a:ext uri="{FF2B5EF4-FFF2-40B4-BE49-F238E27FC236}">
                <a16:creationId xmlns:a16="http://schemas.microsoft.com/office/drawing/2014/main" id="{530F059C-0AB2-467C-5926-EBBC90828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9" t="9299" r="7145" b="9610"/>
          <a:stretch/>
        </p:blipFill>
        <p:spPr>
          <a:xfrm>
            <a:off x="9525000" y="707909"/>
            <a:ext cx="3752049" cy="244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nhaltsplatzhalter 18">
            <a:extLst>
              <a:ext uri="{FF2B5EF4-FFF2-40B4-BE49-F238E27FC236}">
                <a16:creationId xmlns:a16="http://schemas.microsoft.com/office/drawing/2014/main" id="{1313C4EA-AAE3-087A-B525-24F5D647CA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50" t="12984" r="5932" b="13153"/>
          <a:stretch/>
        </p:blipFill>
        <p:spPr>
          <a:xfrm>
            <a:off x="-6893276" y="2313944"/>
            <a:ext cx="6340826" cy="267321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F19F74A-4A51-4A7D-4369-5CB40C2AC557}"/>
              </a:ext>
            </a:extLst>
          </p:cNvPr>
          <p:cNvSpPr/>
          <p:nvPr/>
        </p:nvSpPr>
        <p:spPr>
          <a:xfrm flipH="1">
            <a:off x="13444689" y="1120652"/>
            <a:ext cx="3337560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Lesen der Daten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Speichern der Daten im Array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301FDF8-D3A0-E309-C1B4-ECE9A656B3CC}"/>
              </a:ext>
            </a:extLst>
          </p:cNvPr>
          <p:cNvSpPr/>
          <p:nvPr/>
        </p:nvSpPr>
        <p:spPr>
          <a:xfrm>
            <a:off x="-9499315" y="3796255"/>
            <a:ext cx="2606039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in Temperatur und Luftfeuchtigkeit separieren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5.55112E-17 L -1.04114 5.55112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6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1.25139 -0.0148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69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97531E-6 L 1.05347 -0.0064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74" y="-34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45679E-6 L 1.04688 0.001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4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Bildschirmpräsentation (16:9)</PresentationFormat>
  <Paragraphs>132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Source Sans Pro</vt:lpstr>
      <vt:lpstr>Play</vt:lpstr>
      <vt:lpstr>Arial</vt:lpstr>
      <vt:lpstr>Computer Science &amp; Mathematics Major For College: Computer Science &amp; Programming by Slidesgo</vt:lpstr>
      <vt:lpstr>DHT22 Temperatur und Luftfeuchtigkeit Sensor</vt:lpstr>
      <vt:lpstr>Gliederung</vt:lpstr>
      <vt:lpstr>Einführung!</vt:lpstr>
      <vt:lpstr>Aufbau mit dsPIC33</vt:lpstr>
      <vt:lpstr>Code</vt:lpstr>
      <vt:lpstr>“ampel”</vt:lpstr>
      <vt:lpstr>“config”</vt:lpstr>
      <vt:lpstr>Sensor DHT22</vt:lpstr>
      <vt:lpstr>“dht”</vt:lpstr>
      <vt:lpstr>“dht”</vt:lpstr>
      <vt:lpstr>OLED</vt:lpstr>
      <vt:lpstr>“oled”</vt:lpstr>
      <vt:lpstr>“timer”</vt:lpstr>
      <vt:lpstr>“uart”</vt:lpstr>
      <vt:lpstr>“main”</vt:lpstr>
      <vt:lpstr>“main”</vt:lpstr>
      <vt:lpstr>Erkenntnis</vt:lpstr>
      <vt:lpstr>Vorführung</vt:lpstr>
      <vt:lpstr>Quellen</vt:lpstr>
      <vt:lpstr>Thank you for your 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DHT22 Temperatur und Luftfeuchtigkeit Sensor</dc:title>
  <cp:lastModifiedBy>Felix Baumgart</cp:lastModifiedBy>
  <cp:revision>27</cp:revision>
  <dcterms:modified xsi:type="dcterms:W3CDTF">2023-01-24T05:48:37Z</dcterms:modified>
</cp:coreProperties>
</file>