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13" r:id="rId11"/>
    <p:sldId id="316" r:id="rId12"/>
    <p:sldId id="317" r:id="rId13"/>
    <p:sldId id="318" r:id="rId14"/>
    <p:sldId id="323" r:id="rId15"/>
    <p:sldId id="319" r:id="rId16"/>
    <p:sldId id="321" r:id="rId17"/>
    <p:sldId id="320" r:id="rId18"/>
    <p:sldId id="32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6" y="12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500" dirty="0"/>
              <a:t>Hardware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Sensor DHT22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500" dirty="0"/>
              <a:t>OLED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Aufbau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Test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2" y="1198925"/>
            <a:ext cx="4742057" cy="3160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Inizalisierung</a:t>
            </a:r>
            <a:r>
              <a:rPr lang="de-DE" dirty="0">
                <a:solidFill>
                  <a:schemeClr val="tx1"/>
                </a:solidFill>
              </a:rPr>
              <a:t>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Luf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tfeuchtigkeit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2-5%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(16:9)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Play</vt:lpstr>
      <vt:lpstr>Arial</vt:lpstr>
      <vt:lpstr>Source Sans Pro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Test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22</cp:revision>
  <dcterms:modified xsi:type="dcterms:W3CDTF">2023-01-23T15:09:01Z</dcterms:modified>
</cp:coreProperties>
</file>