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4D14AE-5463-DBEF-3DCC-EF042CA84E60}" name="Felix Baumgart" initials="FB" userId="Felix Baumgar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990" autoAdjust="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EE7B4A-2E0F-4BBC-8DDA-4D3F9763F09A}" type="datetime1">
              <a:rPr lang="de-DE" smtClean="0"/>
              <a:t>14.01.2023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4A2E3E-AF48-4744-91EB-DF52765736F0}" type="datetime1">
              <a:rPr lang="de-DE" smtClean="0"/>
              <a:t>14.01.2023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C358794-6173-4887-97B3-38F464CAF0C6}" type="datetime1">
              <a:rPr lang="de-DE" smtClean="0"/>
              <a:t>14.01.2023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6E83BD-C2BC-411B-9A5E-C4FFA1176D98}" type="datetime1">
              <a:rPr lang="de-DE" smtClean="0"/>
              <a:t>14.01.2023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54216-C1AE-432F-B64B-21016A0E8503}" type="datetime1">
              <a:rPr lang="de-DE" smtClean="0"/>
              <a:t>14.01.2023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708FE-2DD0-4A9D-BF1C-99DA12B2423D}" type="datetime1">
              <a:rPr lang="de-DE" smtClean="0"/>
              <a:t>14.01.2023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CA7BB0-CC9B-4A36-AE04-F459ABF047EE}" type="datetime1">
              <a:rPr lang="de-DE" smtClean="0"/>
              <a:t>14.01.2023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A767F-E7F8-41F4-87CE-89D385A8C2F8}" type="datetime1">
              <a:rPr lang="de-DE" smtClean="0"/>
              <a:t>14.01.2023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AE6E4-90F6-44F3-94AB-9DFB71397E3C}" type="datetime1">
              <a:rPr lang="de-DE" smtClean="0"/>
              <a:t>14.01.2023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E2ED3-3A08-4FB8-8C97-22E1BE409C51}" type="datetime1">
              <a:rPr lang="de-DE" smtClean="0"/>
              <a:t>14.01.2023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E81E5D-709F-4A80-9D9E-8125D6D927B5}" type="datetime1">
              <a:rPr lang="de-DE" smtClean="0"/>
              <a:t>14.01.2023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1AE83AC-4DB5-450A-B2FF-1B8B22CF6B8A}" type="datetime1">
              <a:rPr lang="de-DE" smtClean="0"/>
              <a:t>14.01.2023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6FC03266-5676-40B4-98C8-9A6574F944BE}" type="datetime1">
              <a:rPr lang="de-DE" smtClean="0"/>
              <a:t>14.01.2023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338287-E9ED-4A9E-86A5-8534269B9F8D}" type="datetime1">
              <a:rPr lang="de-DE" smtClean="0"/>
              <a:t>14.01.2023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er.de/zen/index.php?main_page=product_info&amp;products_id=15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/>
              <a:t>DHT22</a:t>
            </a:r>
            <a:br>
              <a:rPr lang="de-DE" sz="4400" dirty="0"/>
            </a:br>
            <a:r>
              <a:rPr lang="de-DE" sz="4400" dirty="0"/>
              <a:t>Temperatur und Luftfeuchtigkeit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rtl="0">
              <a:spcAft>
                <a:spcPts val="600"/>
              </a:spcAft>
            </a:pP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2CD91-03BA-426E-453B-3FA48ED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29BCDB-6F25-486B-AF50-010616E36654}" type="datetime1">
              <a:rPr lang="de-DE" smtClean="0"/>
              <a:t>14.01.2023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00FCD-8B4B-A24F-89C1-8F06C98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C729F-5ABC-9FAC-7B4B-4358BF3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D345F-3283-7770-0010-382AED2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998"/>
            <a:ext cx="10058400" cy="3849624"/>
          </a:xfrm>
        </p:spPr>
        <p:txBody>
          <a:bodyPr>
            <a:normAutofit/>
          </a:bodyPr>
          <a:lstStyle/>
          <a:p>
            <a:r>
              <a:rPr lang="de-DE" sz="2000" dirty="0"/>
              <a:t>Hardware</a:t>
            </a:r>
          </a:p>
          <a:p>
            <a:pPr lvl="1"/>
            <a:r>
              <a:rPr lang="de-DE" sz="2000" dirty="0"/>
              <a:t>Sensor DHT22</a:t>
            </a:r>
          </a:p>
          <a:p>
            <a:pPr lvl="1"/>
            <a:r>
              <a:rPr lang="de-DE" sz="2000" dirty="0"/>
              <a:t>OLED</a:t>
            </a:r>
          </a:p>
          <a:p>
            <a:pPr lvl="1"/>
            <a:r>
              <a:rPr lang="de-DE" sz="2000" dirty="0"/>
              <a:t>dsPIC33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D67DB-0F96-1F86-69C8-FC817497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305659-8D5B-4FAA-A9FA-E9B9CAC8B8A3}" type="datetime1">
              <a:rPr lang="de-DE" smtClean="0"/>
              <a:t>14.01.2023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0D3E02-753B-9144-9D21-AA6145A3A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71" y="457200"/>
            <a:ext cx="2800351" cy="210026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0530C89-4BC6-D29A-A761-42334ADA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3"/>
              </a:rPr>
              <a:t>https://www.komputer.de/zen/index.php?main_page=product_info&amp;products_id=150</a:t>
            </a:r>
            <a:endParaRPr lang="de-DE" dirty="0"/>
          </a:p>
          <a:p>
            <a:pPr rtl="0"/>
            <a:r>
              <a:rPr lang="de-DE" dirty="0"/>
              <a:t>Abbildung</a:t>
            </a:r>
            <a:r>
              <a:rPr lang="en-US" dirty="0"/>
              <a:t> 2: https://lastminuteengineers.com/oled-display-esp8266-tutorial/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82DFAD-1B12-B7B5-02A5-773F9873B9DD}"/>
              </a:ext>
            </a:extLst>
          </p:cNvPr>
          <p:cNvSpPr txBox="1"/>
          <p:nvPr/>
        </p:nvSpPr>
        <p:spPr>
          <a:xfrm>
            <a:off x="7722705" y="2242451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0B9FA1-93FE-11FB-9AE5-E8DBD1CF7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3" y="2531313"/>
            <a:ext cx="1990725" cy="19907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DF31141-D670-854F-DD7E-05FD6FB9E84D}"/>
              </a:ext>
            </a:extLst>
          </p:cNvPr>
          <p:cNvSpPr txBox="1"/>
          <p:nvPr/>
        </p:nvSpPr>
        <p:spPr>
          <a:xfrm>
            <a:off x="10149839" y="4487734"/>
            <a:ext cx="1043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6046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80DB8-F449-A53A-C1EE-700B7D7B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E692-4ADD-147B-06BF-1B7EC19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7D23D-8EA8-0A0A-998A-0E14A4F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E739AF-81CE-4386-9603-FA644B83666D}" type="datetime1">
              <a:rPr lang="de-DE" smtClean="0"/>
              <a:t>14.01.2023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74BA4-6511-9450-8676-C22A24BD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9BDC-D87D-C3C4-EE35-0284E924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079F4-4937-A86C-B767-776E0F40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D3560-17B0-DDE1-185F-97588F2C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657CFF-1C6E-431E-9FB2-FBE8C4A16694}" type="datetime1">
              <a:rPr lang="de-DE" smtClean="0"/>
              <a:t>14.01.2023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1DDA6-C195-BD30-362F-0EFB63D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{4A23C0BA-52D6-4B98-A057-87264EF18AD8}tf78438558_win32</Template>
  <TotalTime>0</TotalTime>
  <Words>158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SavonVTI</vt:lpstr>
      <vt:lpstr>DHT22 Temperatur und Luftfeuchtigkeit</vt:lpstr>
      <vt:lpstr>Gliederung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</dc:title>
  <dc:creator>Felix Baumgart</dc:creator>
  <cp:lastModifiedBy>Felix Baumgart</cp:lastModifiedBy>
  <cp:revision>2</cp:revision>
  <dcterms:created xsi:type="dcterms:W3CDTF">2023-01-14T11:39:48Z</dcterms:created>
  <dcterms:modified xsi:type="dcterms:W3CDTF">2023-01-14T12:00:22Z</dcterms:modified>
</cp:coreProperties>
</file>