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1"/>
  </p:notesMasterIdLst>
  <p:handoutMasterIdLst>
    <p:handoutMasterId r:id="rId12"/>
  </p:handoutMasterIdLst>
  <p:sldIdLst>
    <p:sldId id="257" r:id="rId2"/>
    <p:sldId id="262" r:id="rId3"/>
    <p:sldId id="267" r:id="rId4"/>
    <p:sldId id="266" r:id="rId5"/>
    <p:sldId id="263" r:id="rId6"/>
    <p:sldId id="265" r:id="rId7"/>
    <p:sldId id="269" r:id="rId8"/>
    <p:sldId id="268" r:id="rId9"/>
    <p:sldId id="264" r:id="rId10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2A4D14AE-5463-DBEF-3DCC-EF042CA84E60}" name="Felix Baumgart" initials="FB" userId="Felix Baumgart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1990" autoAdjust="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microsoft.com/office/2018/10/relationships/authors" Target="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EEE7B4A-2E0F-4BBC-8DDA-4D3F9763F09A}" type="datetime1">
              <a:rPr lang="de-DE" smtClean="0"/>
              <a:t>21.01.2023</a:t>
            </a:fld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7ACF5E7-ACB0-497B-A8C6-F2E617B4631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3396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94A2E3E-AF48-4744-91EB-DF52765736F0}" type="datetime1">
              <a:rPr lang="de-DE" smtClean="0"/>
              <a:t>21.01.2023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"/>
              <a:t>Textmasterformate durch Klicken bearbeiten</a:t>
            </a:r>
            <a:endParaRPr lang="en-US"/>
          </a:p>
          <a:p>
            <a:pPr lvl="1" rtl="0"/>
            <a:r>
              <a:rPr lang="de"/>
              <a:t>Zweite Ebene</a:t>
            </a:r>
          </a:p>
          <a:p>
            <a:pPr lvl="2" rtl="0"/>
            <a:r>
              <a:rPr lang="de"/>
              <a:t>Dritte Ebene</a:t>
            </a:r>
          </a:p>
          <a:p>
            <a:pPr lvl="3" rtl="0"/>
            <a:r>
              <a:rPr lang="de"/>
              <a:t>Vierte Ebene</a:t>
            </a:r>
          </a:p>
          <a:p>
            <a:pPr lvl="4" rtl="0"/>
            <a:r>
              <a:rPr lang="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7A705E3-E620-489D-9973-6221209A4B3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8183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10" name="Rechteck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hteck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hteck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Gerader Verbinde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Autofit/>
          </a:bodyPr>
          <a:lstStyle>
            <a:lvl1pPr algn="ctr">
              <a:lnSpc>
                <a:spcPct val="83000"/>
              </a:lnSpc>
              <a:defRPr lang="en-US" sz="60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20" name="Datumsplatzhalt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fld id="{5C358794-6173-4887-97B3-38F464CAF0C6}" type="datetime1">
              <a:rPr lang="de-DE" smtClean="0"/>
              <a:t>21.01.2023</a:t>
            </a:fld>
            <a:endParaRPr lang="en-US" dirty="0"/>
          </a:p>
        </p:txBody>
      </p:sp>
      <p:sp>
        <p:nvSpPr>
          <p:cNvPr id="21" name="Fußzeilenplatzhalt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de-DE"/>
              <a:t>Abbildung 1: https://www.komputer.de/zen/index.php?main_page=product_info&amp;products_id=150</a:t>
            </a:r>
            <a:endParaRPr lang="en-US" dirty="0"/>
          </a:p>
        </p:txBody>
      </p:sp>
      <p:sp>
        <p:nvSpPr>
          <p:cNvPr id="22" name="Foliennummernplatzhalt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26E83BD-C2BC-411B-9A5E-C4FFA1176D98}" type="datetime1">
              <a:rPr lang="de-DE" smtClean="0"/>
              <a:t>21.01.2023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/>
              <a:t>Abbildung 1: https://www.komputer.de/zen/index.php?main_page=product_info&amp;products_id=150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 rtlCol="0"/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2D54216-C1AE-432F-B64B-21016A0E8503}" type="datetime1">
              <a:rPr lang="de-DE" smtClean="0"/>
              <a:t>21.01.2023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/>
              <a:t>Abbildung 1: https://www.komputer.de/zen/index.php?main_page=product_info&amp;products_id=150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78708FE-2DD0-4A9D-BF1C-99DA12B2423D}" type="datetime1">
              <a:rPr lang="de-DE" smtClean="0"/>
              <a:t>21.01.2023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/>
              <a:t>Abbildung 1: https://www.komputer.de/zen/index.php?main_page=product_info&amp;products_id=150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23" name="Rechteck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hteck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hteck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rmAutofit/>
          </a:bodyPr>
          <a:lstStyle>
            <a:lvl1pPr algn="ctr">
              <a:lnSpc>
                <a:spcPct val="83000"/>
              </a:lnSpc>
              <a:defRPr lang="en-US" sz="60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Gerader Verbinde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rtl="0"/>
            <a:fld id="{9FCA7BB0-CC9B-4A36-AE04-F459ABF047EE}" type="datetime1">
              <a:rPr lang="de-DE" smtClean="0"/>
              <a:t>21.01.2023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de-DE"/>
              <a:t>Abbildung 1: https://www.komputer.de/zen/index.php?main_page=product_info&amp;products_id=150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43A767F-E7F8-41F4-87CE-89D385A8C2F8}" type="datetime1">
              <a:rPr lang="de-DE" smtClean="0"/>
              <a:t>21.01.2023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/>
              <a:t>Abbildung 1: https://www.komputer.de/zen/index.php?main_page=product_info&amp;products_id=150</a:t>
            </a:r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D1AE6E4-90F6-44F3-94AB-9DFB71397E3C}" type="datetime1">
              <a:rPr lang="de-DE" smtClean="0"/>
              <a:t>21.01.2023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/>
              <a:t>Abbildung 1: https://www.komputer.de/zen/index.php?main_page=product_info&amp;products_id=150</a:t>
            </a:r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45E2ED3-3A08-4FB8-8C97-22E1BE409C51}" type="datetime1">
              <a:rPr lang="de-DE" smtClean="0"/>
              <a:t>21.01.2023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/>
              <a:t>Abbildung 1: https://www.komputer.de/zen/index.php?main_page=product_info&amp;products_id=150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8E81E5D-709F-4A80-9D9E-8125D6D927B5}" type="datetime1">
              <a:rPr lang="de-DE" smtClean="0"/>
              <a:t>21.01.2023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/>
              <a:t>Abbildung 1: https://www.komputer.de/zen/index.php?main_page=product_info&amp;products_id=150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0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81AE83AC-4DB5-450A-B2FF-1B8B22CF6B8A}" type="datetime1">
              <a:rPr lang="de-DE" smtClean="0"/>
              <a:t>21.01.2023</a:t>
            </a:fld>
            <a:endParaRPr lang="en-US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r>
              <a:rPr lang="de-DE"/>
              <a:t>Abbildung 1: https://www.komputer.de/zen/index.php?main_page=product_info&amp;products_id=150</a:t>
            </a:r>
            <a:endParaRPr lang="en-US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Bildplatzhalt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rtl="0"/>
            <a:fld id="{6FC03266-5676-40B4-98C8-9A6574F944BE}" type="datetime1">
              <a:rPr lang="de-DE" smtClean="0"/>
              <a:t>21.01.2023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 rtl="0"/>
            <a:r>
              <a:rPr lang="de-DE"/>
              <a:t>Abbildung 1: https://www.komputer.de/zen/index.php?main_page=product_info&amp;products_id=150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/>
          <a:p>
            <a:pPr rtl="0"/>
            <a:fld id="{34B7E4EF-A1BD-40F4-AB7B-04F084DD991D}" type="slidenum">
              <a:rPr lang="en-US" smtClean="0"/>
              <a:t>‹Nr.›</a:t>
            </a:fld>
            <a:endParaRPr lang="en-US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477250" y="603504"/>
            <a:ext cx="3187212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3000" b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de" dirty="0"/>
              <a:t>Titelmasterformat durch Klicken bearbeiten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hteck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7" name="Rechteck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hteck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de" dirty="0"/>
              <a:t>Titelmasterformat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de" dirty="0"/>
              <a:t>Textmasterformate durch Klicken bearbeiten</a:t>
            </a:r>
          </a:p>
          <a:p>
            <a:pPr lvl="1" rtl="0"/>
            <a:r>
              <a:rPr lang="de" dirty="0"/>
              <a:t>Zweite Ebene</a:t>
            </a:r>
          </a:p>
          <a:p>
            <a:pPr lvl="2" rtl="0"/>
            <a:r>
              <a:rPr lang="de" dirty="0"/>
              <a:t>Dritte Ebene</a:t>
            </a:r>
          </a:p>
          <a:p>
            <a:pPr lvl="3" rtl="0"/>
            <a:r>
              <a:rPr lang="de" dirty="0"/>
              <a:t>Vierte Ebene</a:t>
            </a:r>
          </a:p>
          <a:p>
            <a:pPr lvl="4" rtl="0"/>
            <a:r>
              <a:rPr lang="de" dirty="0"/>
              <a:t>Fünfte Ebene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2C338287-E9ED-4A9E-86A5-8534269B9F8D}" type="datetime1">
              <a:rPr lang="de-DE" smtClean="0"/>
              <a:t>21.01.2023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de-DE"/>
              <a:t>Abbildung 1: https://www.komputer.de/zen/index.php?main_page=product_info&amp;products_id=150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omputer.de/zen/index.php?main_page=product_info&amp;products_id=150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hyperlink" Target="https://lastminuteengineers.com/oled-display-esp8266-tutorial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 5" descr="Nahaufnahme eines Logos&#10;&#10;Beschreibung wird automatisch generiert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82" name="Rechteck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hteck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 rtlCol="0">
            <a:normAutofit fontScale="90000"/>
          </a:bodyPr>
          <a:lstStyle/>
          <a:p>
            <a:pPr rtl="0"/>
            <a:r>
              <a:rPr lang="de-DE" sz="4400" dirty="0"/>
              <a:t>DHT22</a:t>
            </a:r>
            <a:br>
              <a:rPr lang="de-DE" sz="4400" dirty="0"/>
            </a:br>
            <a:r>
              <a:rPr lang="de-DE" sz="4400" dirty="0"/>
              <a:t>Temperatur und Luftfeuchtigkeit</a:t>
            </a:r>
            <a:endParaRPr lang="de" sz="4400" dirty="0">
              <a:solidFill>
                <a:schemeClr val="tx1"/>
              </a:solidFill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 rtlCol="0">
            <a:normAutofit fontScale="62500" lnSpcReduction="20000"/>
          </a:bodyPr>
          <a:lstStyle/>
          <a:p>
            <a:pPr algn="l"/>
            <a:r>
              <a:rPr lang="de-DE" dirty="0"/>
              <a:t>MIC-Projekt WS 2022/2023</a:t>
            </a:r>
          </a:p>
          <a:p>
            <a:pPr algn="l"/>
            <a:r>
              <a:rPr lang="de-DE" dirty="0"/>
              <a:t>Julian </a:t>
            </a:r>
            <a:r>
              <a:rPr lang="de-DE" dirty="0" err="1"/>
              <a:t>Ratzlaf</a:t>
            </a:r>
            <a:endParaRPr lang="de-DE" dirty="0"/>
          </a:p>
          <a:p>
            <a:pPr algn="l"/>
            <a:r>
              <a:rPr lang="de-DE" dirty="0"/>
              <a:t>Felix Baumgart</a:t>
            </a:r>
          </a:p>
          <a:p>
            <a:pPr rtl="0">
              <a:spcAft>
                <a:spcPts val="600"/>
              </a:spcAft>
            </a:pPr>
            <a:endParaRPr lang="de" dirty="0">
              <a:solidFill>
                <a:schemeClr val="tx1"/>
              </a:solidFill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6B2CD91-03BA-426E-453B-3FA48ED03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629BCDB-6F25-486B-AF50-010616E36654}" type="datetime1">
              <a:rPr lang="de-DE" smtClean="0"/>
              <a:t>21.01.2023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AC00FCD-8B4B-A24F-89C1-8F06C98EB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/>
              <a:t>Abbildung 1: https://www.komputer.de/zen/index.php?main_page=product_info&amp;products_id=150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1C729F-5ABC-9FAC-7B4B-4358BF3A2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07D345F-3283-7770-0010-382AED23B6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11998"/>
            <a:ext cx="10058400" cy="3849624"/>
          </a:xfrm>
        </p:spPr>
        <p:txBody>
          <a:bodyPr>
            <a:normAutofit/>
          </a:bodyPr>
          <a:lstStyle/>
          <a:p>
            <a:r>
              <a:rPr lang="de-DE" sz="2000" dirty="0"/>
              <a:t>Einführung</a:t>
            </a:r>
          </a:p>
          <a:p>
            <a:r>
              <a:rPr lang="de-DE" sz="2000" dirty="0"/>
              <a:t>Hardware</a:t>
            </a:r>
          </a:p>
          <a:p>
            <a:pPr lvl="1"/>
            <a:r>
              <a:rPr lang="de-DE" sz="2000" dirty="0"/>
              <a:t>dsPIC33</a:t>
            </a:r>
          </a:p>
          <a:p>
            <a:pPr lvl="1"/>
            <a:r>
              <a:rPr lang="de-DE" sz="2000" dirty="0"/>
              <a:t>Sensor DHT22</a:t>
            </a:r>
          </a:p>
          <a:p>
            <a:pPr lvl="1"/>
            <a:r>
              <a:rPr lang="de-DE" sz="2000" dirty="0"/>
              <a:t>OLED</a:t>
            </a:r>
          </a:p>
          <a:p>
            <a:r>
              <a:rPr lang="de-DE" sz="2200" dirty="0"/>
              <a:t>Code</a:t>
            </a:r>
          </a:p>
          <a:p>
            <a:r>
              <a:rPr lang="de-DE" sz="2200" dirty="0"/>
              <a:t>Erkenntnisse</a:t>
            </a:r>
          </a:p>
          <a:p>
            <a:r>
              <a:rPr lang="de-DE" sz="2200" dirty="0"/>
              <a:t>Quellen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8D67DB-0F96-1F86-69C8-FC8174970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F305659-8D5B-4FAA-A9FA-E9B9CAC8B8A3}" type="datetime1">
              <a:rPr lang="de-DE" smtClean="0"/>
              <a:t>21.01.2023</a:t>
            </a:fld>
            <a:endParaRPr lang="en-US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7D0D3E02-753B-9144-9D21-AA6145A3A1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9171" y="457200"/>
            <a:ext cx="2800351" cy="2100263"/>
          </a:xfrm>
          <a:prstGeom prst="rect">
            <a:avLst/>
          </a:prstGeom>
        </p:spPr>
      </p:pic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A0530C89-4BC6-D29A-A761-42334ADA2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 dirty="0"/>
              <a:t>Abbildung 1: </a:t>
            </a:r>
            <a:r>
              <a:rPr lang="de-DE" dirty="0">
                <a:hlinkClick r:id="rId3"/>
              </a:rPr>
              <a:t>https://www.komputer.de/zen/index.php?main_page=product_info&amp;products_id=150</a:t>
            </a:r>
            <a:endParaRPr lang="de-DE" dirty="0"/>
          </a:p>
          <a:p>
            <a:pPr rtl="0"/>
            <a:r>
              <a:rPr lang="de-DE" dirty="0"/>
              <a:t>Abbildung</a:t>
            </a:r>
            <a:r>
              <a:rPr lang="en-US" dirty="0"/>
              <a:t> 2: </a:t>
            </a:r>
            <a:r>
              <a:rPr lang="en-US" dirty="0">
                <a:hlinkClick r:id="rId4"/>
              </a:rPr>
              <a:t>https://lastminuteengineers.com/oled-display-esp8266-tutorial/</a:t>
            </a:r>
            <a:endParaRPr lang="en-US" dirty="0"/>
          </a:p>
          <a:p>
            <a:pPr rtl="0"/>
            <a:r>
              <a:rPr lang="en-US" dirty="0" err="1"/>
              <a:t>Abbildung</a:t>
            </a:r>
            <a:r>
              <a:rPr lang="en-US" dirty="0"/>
              <a:t> 3: https://www.alliedelec.com/product/microchip-technology-inc-/dspic33fj128gp802-i-sp/70413842/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C182DFAD-1B12-B7B5-02A5-773F9873B9DD}"/>
              </a:ext>
            </a:extLst>
          </p:cNvPr>
          <p:cNvSpPr txBox="1"/>
          <p:nvPr/>
        </p:nvSpPr>
        <p:spPr>
          <a:xfrm>
            <a:off x="7722705" y="2242451"/>
            <a:ext cx="15616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Abbildung 1</a:t>
            </a: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F50B9FA1-93FE-11FB-9AE5-E8DBD1CF707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9553" y="2531313"/>
            <a:ext cx="1990725" cy="1990725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ADF31141-D670-854F-DD7E-05FD6FB9E84D}"/>
              </a:ext>
            </a:extLst>
          </p:cNvPr>
          <p:cNvSpPr txBox="1"/>
          <p:nvPr/>
        </p:nvSpPr>
        <p:spPr>
          <a:xfrm>
            <a:off x="10149839" y="4487734"/>
            <a:ext cx="104360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Abbildung 2</a:t>
            </a:r>
          </a:p>
        </p:txBody>
      </p:sp>
      <p:pic>
        <p:nvPicPr>
          <p:cNvPr id="10" name="Grafik 9" descr="Ein Bild, das Text, Elektronik, Schaltkreis enthält.&#10;&#10;Automatisch generierte Beschreibung">
            <a:extLst>
              <a:ext uri="{FF2B5EF4-FFF2-40B4-BE49-F238E27FC236}">
                <a16:creationId xmlns:a16="http://schemas.microsoft.com/office/drawing/2014/main" id="{37B71711-4FD4-BF26-DC5C-755544E7CF2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5770" y="2988075"/>
            <a:ext cx="1836284" cy="1836284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E68A34CC-98DC-AAD0-3FB6-701A17B43AB8}"/>
              </a:ext>
            </a:extLst>
          </p:cNvPr>
          <p:cNvSpPr txBox="1"/>
          <p:nvPr/>
        </p:nvSpPr>
        <p:spPr>
          <a:xfrm>
            <a:off x="5895378" y="4596512"/>
            <a:ext cx="15616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Abbildung 3</a:t>
            </a:r>
          </a:p>
        </p:txBody>
      </p:sp>
    </p:spTree>
    <p:extLst>
      <p:ext uri="{BB962C8B-B14F-4D97-AF65-F5344CB8AC3E}">
        <p14:creationId xmlns:p14="http://schemas.microsoft.com/office/powerpoint/2010/main" val="604642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7CFC18-AFD7-528C-46BE-F34AB0A94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Einführung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695B70B-5777-906D-79E1-C18DE0671A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Ziel:</a:t>
            </a:r>
          </a:p>
          <a:p>
            <a:pPr lvl="1"/>
            <a:r>
              <a:rPr lang="de-DE" dirty="0"/>
              <a:t>Messen </a:t>
            </a:r>
            <a:r>
              <a:rPr lang="de-DE" dirty="0">
                <a:sym typeface="Wingdings" panose="05000000000000000000" pitchFamily="2" charset="2"/>
              </a:rPr>
              <a:t> Luftfeuchtigkeit  Temperatur </a:t>
            </a:r>
          </a:p>
          <a:p>
            <a:r>
              <a:rPr lang="de-DE" dirty="0">
                <a:sym typeface="Wingdings" panose="05000000000000000000" pitchFamily="2" charset="2"/>
              </a:rPr>
              <a:t>Aufgaben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Grenzen mit einer </a:t>
            </a:r>
            <a:r>
              <a:rPr lang="de-DE" b="1" dirty="0">
                <a:sym typeface="Wingdings" panose="05000000000000000000" pitchFamily="2" charset="2"/>
              </a:rPr>
              <a:t>Ampel</a:t>
            </a:r>
            <a:r>
              <a:rPr lang="de-DE" dirty="0">
                <a:sym typeface="Wingdings" panose="05000000000000000000" pitchFamily="2" charset="2"/>
              </a:rPr>
              <a:t> visualisieren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Anzeigen der Werte über das </a:t>
            </a:r>
            <a:r>
              <a:rPr lang="de-DE" b="1" dirty="0">
                <a:sym typeface="Wingdings" panose="05000000000000000000" pitchFamily="2" charset="2"/>
              </a:rPr>
              <a:t>OLED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Veränderung der Grenzen über </a:t>
            </a:r>
            <a:r>
              <a:rPr lang="de-DE" b="1" dirty="0">
                <a:sym typeface="Wingdings" panose="05000000000000000000" pitchFamily="2" charset="2"/>
              </a:rPr>
              <a:t>Eingabe „UART“</a:t>
            </a:r>
          </a:p>
          <a:p>
            <a:r>
              <a:rPr lang="de-DE" dirty="0">
                <a:sym typeface="Wingdings" panose="05000000000000000000" pitchFamily="2" charset="2"/>
              </a:rPr>
              <a:t>Überlegungen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Implementierung der Aufgaben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Effizientes Coding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Strukturierung der Codeteile 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2EA309B-AF90-2ABF-C47E-E3ED8B145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78708FE-2DD0-4A9D-BF1C-99DA12B2423D}" type="datetime1">
              <a:rPr lang="de-DE" smtClean="0"/>
              <a:t>21.01.2023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110E893-6986-507F-82C8-F39541270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/>
              <a:t>Abbildung 1: https://www.komputer.de/zen/index.php?main_page=product_info&amp;products_id=150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009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28049F-7336-7BEF-7975-00DBE00F7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000" dirty="0"/>
              <a:t>dsPIC33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26CB51A-CCE9-F6A2-D892-9BE3ADB54F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Hersteller </a:t>
            </a: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/>
              <a:t>Microchip</a:t>
            </a:r>
          </a:p>
          <a:p>
            <a:r>
              <a:rPr lang="de-DE" dirty="0"/>
              <a:t>Eckpunkte:</a:t>
            </a:r>
          </a:p>
          <a:p>
            <a:pPr lvl="1"/>
            <a:r>
              <a:rPr lang="de-DE" dirty="0"/>
              <a:t>32-Bitprozessor</a:t>
            </a:r>
          </a:p>
          <a:p>
            <a:pPr lvl="1"/>
            <a:r>
              <a:rPr lang="de-DE" dirty="0"/>
              <a:t>Max. Taktfrequenz</a:t>
            </a:r>
            <a:r>
              <a:rPr lang="de-DE" dirty="0">
                <a:sym typeface="Wingdings" panose="05000000000000000000" pitchFamily="2" charset="2"/>
              </a:rPr>
              <a:t> 80 MHz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Integrierte DSP-Einheit (Audio- / Videosignal)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Über die erweiterten PWM-Funktionen präzise Steuerung von Motoren und Lasten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AD-Wandler</a:t>
            </a:r>
          </a:p>
          <a:p>
            <a:pPr lvl="2"/>
            <a:r>
              <a:rPr lang="de-DE" dirty="0">
                <a:sym typeface="Wingdings" panose="05000000000000000000" pitchFamily="2" charset="2"/>
              </a:rPr>
              <a:t>12-Bit / 10-Bit System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Kommunikationsschnittstellen:</a:t>
            </a:r>
          </a:p>
          <a:p>
            <a:pPr lvl="2"/>
            <a:r>
              <a:rPr lang="de-DE" dirty="0">
                <a:sym typeface="Wingdings" panose="05000000000000000000" pitchFamily="2" charset="2"/>
              </a:rPr>
              <a:t>UART, SPI, I2C</a:t>
            </a:r>
          </a:p>
          <a:p>
            <a:pPr lvl="1"/>
            <a:endParaRPr lang="de-DE" dirty="0">
              <a:sym typeface="Wingdings" panose="05000000000000000000" pitchFamily="2" charset="2"/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5B7ABC4-2A82-D099-F788-04860B0FC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78708FE-2DD0-4A9D-BF1C-99DA12B2423D}" type="datetime1">
              <a:rPr lang="de-DE" smtClean="0"/>
              <a:t>21.01.2023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84E7D12-9D5D-A67B-9460-FA48D9BA2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/>
              <a:t>Abbildung 1: https://www.komputer.de/zen/index.php?main_page=product_info&amp;products_id=150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55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280DB8-F449-A53A-C1EE-700B7D7B9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Sensor DHT 22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9D7E692-4ADD-147B-06BF-1B7EC1913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Hersteller </a:t>
            </a: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 err="1">
                <a:sym typeface="Wingdings" panose="05000000000000000000" pitchFamily="2" charset="2"/>
              </a:rPr>
              <a:t>Aosong</a:t>
            </a:r>
            <a:r>
              <a:rPr lang="de-DE" dirty="0">
                <a:sym typeface="Wingdings" panose="05000000000000000000" pitchFamily="2" charset="2"/>
              </a:rPr>
              <a:t> Electronics</a:t>
            </a:r>
          </a:p>
          <a:p>
            <a:r>
              <a:rPr lang="de-DE" dirty="0">
                <a:sym typeface="Wingdings" panose="05000000000000000000" pitchFamily="2" charset="2"/>
              </a:rPr>
              <a:t>Eigenschaften: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Messgenauigkeit</a:t>
            </a:r>
          </a:p>
          <a:p>
            <a:pPr lvl="2"/>
            <a:r>
              <a:rPr lang="de-DE" dirty="0">
                <a:sym typeface="Wingdings" panose="05000000000000000000" pitchFamily="2" charset="2"/>
              </a:rPr>
              <a:t>Luftfeuchtigkeit  2-5%</a:t>
            </a:r>
          </a:p>
          <a:p>
            <a:pPr lvl="2"/>
            <a:r>
              <a:rPr lang="de-DE" dirty="0"/>
              <a:t>Temperatur </a:t>
            </a:r>
            <a:r>
              <a:rPr lang="de-DE" dirty="0">
                <a:sym typeface="Wingdings" panose="05000000000000000000" pitchFamily="2" charset="2"/>
              </a:rPr>
              <a:t> +- 0,5°C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Temperaturbereich  -40 bis 80°C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Luftfeuchtigkeitsbereich 0-100%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Datenübertragung  </a:t>
            </a:r>
            <a:r>
              <a:rPr lang="de-DE" dirty="0" err="1">
                <a:sym typeface="Wingdings" panose="05000000000000000000" pitchFamily="2" charset="2"/>
              </a:rPr>
              <a:t>One</a:t>
            </a:r>
            <a:r>
              <a:rPr lang="de-DE" dirty="0">
                <a:sym typeface="Wingdings" panose="05000000000000000000" pitchFamily="2" charset="2"/>
              </a:rPr>
              <a:t>-Wire-Bus</a:t>
            </a:r>
          </a:p>
          <a:p>
            <a:pPr lvl="1"/>
            <a:endParaRPr lang="de-DE" dirty="0">
              <a:sym typeface="Wingdings" panose="05000000000000000000" pitchFamily="2" charset="2"/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547D23D-8EA8-0A0A-998A-0E14A4F52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0E739AF-81CE-4386-9603-FA644B83666D}" type="datetime1">
              <a:rPr lang="de-DE" smtClean="0"/>
              <a:t>21.01.2023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BB74BA4-6511-9450-8676-C22A24BD5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/>
              <a:t>Abbildung 1: https://www.komputer.de/zen/index.php?main_page=product_info&amp;products_id=150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463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349247-E85F-4E41-1C53-C0897284A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OLED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2B5CA5E-3BB6-8C75-1F9F-1C3381D745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sym typeface="Wingdings" panose="05000000000000000000" pitchFamily="2" charset="2"/>
              </a:rPr>
              <a:t>OLEDs werden in vielen Bereichen benutzt. Einschalten könne je nach Preis größer ausfallen.</a:t>
            </a:r>
          </a:p>
          <a:p>
            <a:r>
              <a:rPr lang="de-DE" dirty="0">
                <a:sym typeface="Wingdings" panose="05000000000000000000" pitchFamily="2" charset="2"/>
              </a:rPr>
              <a:t>Eigenschaften des genutzten OLED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Auflösung  128*64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Ansteuerung  I2C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Farben  Schwarz / Weiß „Monochrom OLED“</a:t>
            </a:r>
          </a:p>
          <a:p>
            <a:pPr lvl="1"/>
            <a:endParaRPr lang="de-DE" dirty="0">
              <a:sym typeface="Wingdings" panose="05000000000000000000" pitchFamily="2" charset="2"/>
            </a:endParaRPr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FBEA5CA-B697-A5C9-CBBD-243E51D38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78708FE-2DD0-4A9D-BF1C-99DA12B2423D}" type="datetime1">
              <a:rPr lang="de-DE" smtClean="0"/>
              <a:t>21.01.2023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3091B12-7EA0-6EF0-2150-E0FF0FAD1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/>
              <a:t>Abbildung 1: https://www.komputer.de/zen/index.php?main_page=product_info&amp;products_id=150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819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7651A2-666F-D5E9-F47B-BD1137F19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Code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3600C91-62FF-6768-1161-4BCB1A9568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8D4A197-C320-B486-85A1-A31308FE3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78708FE-2DD0-4A9D-BF1C-99DA12B2423D}" type="datetime1">
              <a:rPr lang="de-DE" smtClean="0"/>
              <a:t>21.01.2023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68FC54D-5282-F786-C4E0-1631497CE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/>
              <a:t>Abbildung 1: https://www.komputer.de/zen/index.php?main_page=product_info&amp;products_id=150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0584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F69C2D-A057-5049-3306-96690A618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Erkenntnis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B54A7FC-7954-9B53-52AD-4F6240DB7E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A5202A6-BEB8-D016-EB5D-26973D93B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78708FE-2DD0-4A9D-BF1C-99DA12B2423D}" type="datetime1">
              <a:rPr lang="de-DE" smtClean="0"/>
              <a:t>21.01.2023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C9B2FEB-6C69-A043-FB1E-D7244235D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/>
              <a:t>Abbildung 1: https://www.komputer.de/zen/index.php?main_page=product_info&amp;products_id=150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811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1A9BDC-D87D-C3C4-EE35-0284E9243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81079F4-4937-A86C-B767-776E0F401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93D3560-17B0-DDE1-185F-97588F2CA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C657CFF-1C6E-431E-9FB2-FBE8C4A16694}" type="datetime1">
              <a:rPr lang="de-DE" smtClean="0"/>
              <a:t>21.01.2023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6C1DDA6-C195-BD30-362F-0EFB63D3B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/>
              <a:t>Abbildung 1: https://www.komputer.de/zen/index.php?main_page=product_info&amp;products_id=150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2723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779_TF78438558" id="{52906723-C130-4574-979F-893E907F73E5}" vid="{E635294A-DA31-4A29-8208-4BAAB3845E9E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{4A23C0BA-52D6-4B98-A057-87264EF18AD8}tf78438558_win32</Template>
  <TotalTime>0</TotalTime>
  <Words>487</Words>
  <Application>Microsoft Office PowerPoint</Application>
  <PresentationFormat>Breitbild</PresentationFormat>
  <Paragraphs>76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Calibri</vt:lpstr>
      <vt:lpstr>Century Gothic</vt:lpstr>
      <vt:lpstr>Garamond</vt:lpstr>
      <vt:lpstr>SavonVTI</vt:lpstr>
      <vt:lpstr>DHT22 Temperatur und Luftfeuchtigkeit</vt:lpstr>
      <vt:lpstr>Gliederung</vt:lpstr>
      <vt:lpstr>Einführung</vt:lpstr>
      <vt:lpstr>dsPIC33</vt:lpstr>
      <vt:lpstr>Sensor DHT 22</vt:lpstr>
      <vt:lpstr>OLED</vt:lpstr>
      <vt:lpstr>Code</vt:lpstr>
      <vt:lpstr>Erkenntnis</vt:lpstr>
      <vt:lpstr>Quellen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DHT22 Temperatur und Luftfeuchtigkeit</dc:title>
  <dc:creator>Felix Baumgart</dc:creator>
  <cp:lastModifiedBy>Felix Baumgart</cp:lastModifiedBy>
  <cp:revision>4</cp:revision>
  <dcterms:created xsi:type="dcterms:W3CDTF">2023-01-14T11:39:48Z</dcterms:created>
  <dcterms:modified xsi:type="dcterms:W3CDTF">2023-01-21T10:01:04Z</dcterms:modified>
</cp:coreProperties>
</file>