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312" r:id="rId6"/>
    <p:sldId id="313" r:id="rId7"/>
    <p:sldId id="314" r:id="rId8"/>
    <p:sldId id="262" r:id="rId9"/>
    <p:sldId id="315" r:id="rId10"/>
    <p:sldId id="263" r:id="rId11"/>
    <p:sldId id="316" r:id="rId12"/>
    <p:sldId id="317" r:id="rId13"/>
    <p:sldId id="318" r:id="rId14"/>
    <p:sldId id="319" r:id="rId15"/>
    <p:sldId id="269" r:id="rId16"/>
  </p:sldIdLst>
  <p:sldSz cx="9144000" cy="5143500" type="screen16x9"/>
  <p:notesSz cx="6858000" cy="9144000"/>
  <p:embeddedFontLst>
    <p:embeddedFont>
      <p:font typeface="Play" panose="020B0604020202020204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8299C-12FF-44A3-913D-7610A2DDCF9E}">
  <a:tblStyle styleId="{F398299C-12FF-44A3-913D-7610A2DDCF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798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9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653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06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67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34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7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29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5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DHT22</a:t>
            </a:r>
            <a:br>
              <a:rPr lang="en" sz="2800" dirty="0"/>
            </a:br>
            <a:r>
              <a:rPr lang="en" sz="2800" dirty="0"/>
              <a:t>Temperatur und Luftfeuchtigkeit</a:t>
            </a:r>
            <a:br>
              <a:rPr lang="en" sz="2800" dirty="0"/>
            </a:br>
            <a:r>
              <a:rPr lang="en" sz="2800" dirty="0"/>
              <a:t>Sensor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DE" dirty="0"/>
              <a:t>MIC-Projekt WS 2022/2023</a:t>
            </a:r>
          </a:p>
          <a:p>
            <a:pPr algn="l"/>
            <a:r>
              <a:rPr lang="de-DE" dirty="0"/>
              <a:t>Julian </a:t>
            </a:r>
            <a:r>
              <a:rPr lang="de-DE" dirty="0" err="1"/>
              <a:t>Ratzlaff</a:t>
            </a:r>
            <a:endParaRPr lang="de-DE" dirty="0"/>
          </a:p>
          <a:p>
            <a:pPr algn="l"/>
            <a:r>
              <a:rPr lang="de-DE" dirty="0"/>
              <a:t>Felix Baumgart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“dht”</a:t>
            </a:r>
            <a:endParaRPr dirty="0"/>
          </a:p>
        </p:txBody>
      </p:sp>
      <p:pic>
        <p:nvPicPr>
          <p:cNvPr id="10" name="Inhaltsplatzhalter 10">
            <a:extLst>
              <a:ext uri="{FF2B5EF4-FFF2-40B4-BE49-F238E27FC236}">
                <a16:creationId xmlns:a16="http://schemas.microsoft.com/office/drawing/2014/main" id="{530F059C-0AB2-467C-5926-EBBC908282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9" t="9299" r="7145" b="9610"/>
          <a:stretch/>
        </p:blipFill>
        <p:spPr>
          <a:xfrm>
            <a:off x="0" y="707909"/>
            <a:ext cx="3752049" cy="244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nhaltsplatzhalter 18">
            <a:extLst>
              <a:ext uri="{FF2B5EF4-FFF2-40B4-BE49-F238E27FC236}">
                <a16:creationId xmlns:a16="http://schemas.microsoft.com/office/drawing/2014/main" id="{1313C4EA-AAE3-087A-B525-24F5D647C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" t="12984" r="5932" b="13153"/>
          <a:stretch/>
        </p:blipFill>
        <p:spPr>
          <a:xfrm>
            <a:off x="2707924" y="2313944"/>
            <a:ext cx="6340826" cy="267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F19F74A-4A51-4A7D-4369-5CB40C2AC557}"/>
              </a:ext>
            </a:extLst>
          </p:cNvPr>
          <p:cNvSpPr/>
          <p:nvPr/>
        </p:nvSpPr>
        <p:spPr>
          <a:xfrm flipH="1">
            <a:off x="3919689" y="1120652"/>
            <a:ext cx="3337560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Lesen der Daten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Speichern den Daten im Array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301FDF8-D3A0-E309-C1B4-ECE9A656B3CC}"/>
              </a:ext>
            </a:extLst>
          </p:cNvPr>
          <p:cNvSpPr/>
          <p:nvPr/>
        </p:nvSpPr>
        <p:spPr>
          <a:xfrm>
            <a:off x="101885" y="3796255"/>
            <a:ext cx="2606039" cy="807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Daten in Temperatur und Luftfeuchtigkeit </a:t>
            </a:r>
            <a:r>
              <a:rPr lang="de-DE" dirty="0" err="1">
                <a:solidFill>
                  <a:schemeClr val="tx1"/>
                </a:solidFill>
              </a:rPr>
              <a:t>sepaieren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“oled”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CD47E0B1-8928-E272-1ADE-79F9BE5E3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6" t="13498" r="6403" b="12900"/>
          <a:stretch/>
        </p:blipFill>
        <p:spPr>
          <a:xfrm>
            <a:off x="0" y="1388154"/>
            <a:ext cx="9130228" cy="27672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CE3EC6-1CE7-95EE-844C-9B08E8B7D178}"/>
              </a:ext>
            </a:extLst>
          </p:cNvPr>
          <p:cNvSpPr/>
          <p:nvPr/>
        </p:nvSpPr>
        <p:spPr>
          <a:xfrm flipH="1">
            <a:off x="5067300" y="2771776"/>
            <a:ext cx="3143250" cy="741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Darstellung von einzelnen Character </a:t>
            </a:r>
          </a:p>
        </p:txBody>
      </p:sp>
    </p:spTree>
    <p:extLst>
      <p:ext uri="{BB962C8B-B14F-4D97-AF65-F5344CB8AC3E}">
        <p14:creationId xmlns:p14="http://schemas.microsoft.com/office/powerpoint/2010/main" val="35324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“timer”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18">
            <a:extLst>
              <a:ext uri="{FF2B5EF4-FFF2-40B4-BE49-F238E27FC236}">
                <a16:creationId xmlns:a16="http://schemas.microsoft.com/office/drawing/2014/main" id="{11F3C115-1F7D-FA00-877D-D4A2ADF40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" t="8938" r="5120" b="7933"/>
          <a:stretch/>
        </p:blipFill>
        <p:spPr>
          <a:xfrm>
            <a:off x="-3582307" y="1029400"/>
            <a:ext cx="6123457" cy="3775266"/>
          </a:xfrm>
          <a:prstGeom prst="rect">
            <a:avLst/>
          </a:prstGeom>
        </p:spPr>
      </p:pic>
      <p:pic>
        <p:nvPicPr>
          <p:cNvPr id="7" name="Inhaltsplatzhalter 20">
            <a:extLst>
              <a:ext uri="{FF2B5EF4-FFF2-40B4-BE49-F238E27FC236}">
                <a16:creationId xmlns:a16="http://schemas.microsoft.com/office/drawing/2014/main" id="{A8FC24F7-A9FE-A7CB-6224-D47048A96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95" t="6862" r="5837" b="7276"/>
          <a:stretch/>
        </p:blipFill>
        <p:spPr>
          <a:xfrm>
            <a:off x="7200271" y="583650"/>
            <a:ext cx="5231519" cy="4397926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5B1CB81-9EFF-C6D3-ADA5-40C480B71AFD}"/>
              </a:ext>
            </a:extLst>
          </p:cNvPr>
          <p:cNvSpPr/>
          <p:nvPr/>
        </p:nvSpPr>
        <p:spPr>
          <a:xfrm>
            <a:off x="1162050" y="1276350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A037571-23E9-0634-5704-308B8F7B3A43}"/>
              </a:ext>
            </a:extLst>
          </p:cNvPr>
          <p:cNvSpPr/>
          <p:nvPr/>
        </p:nvSpPr>
        <p:spPr>
          <a:xfrm>
            <a:off x="9253320" y="-190375"/>
            <a:ext cx="1379100" cy="77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System-</a:t>
            </a:r>
            <a:r>
              <a:rPr lang="de-DE" dirty="0" err="1">
                <a:solidFill>
                  <a:schemeClr val="tx1"/>
                </a:solidFill>
              </a:rPr>
              <a:t>Timer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“uart”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6">
            <a:extLst>
              <a:ext uri="{FF2B5EF4-FFF2-40B4-BE49-F238E27FC236}">
                <a16:creationId xmlns:a16="http://schemas.microsoft.com/office/drawing/2014/main" id="{20D43AEF-9F5A-7800-72D6-CE1C2D927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5" t="10433" r="5142" b="10144"/>
          <a:stretch/>
        </p:blipFill>
        <p:spPr>
          <a:xfrm>
            <a:off x="1247775" y="1359780"/>
            <a:ext cx="7096125" cy="3344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53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“main”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798E-0DB7-6BB4-1C3A-4D59FC77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Inhaltsplatzhalter 6">
            <a:extLst>
              <a:ext uri="{FF2B5EF4-FFF2-40B4-BE49-F238E27FC236}">
                <a16:creationId xmlns:a16="http://schemas.microsoft.com/office/drawing/2014/main" id="{A102E152-ABB3-6FCA-4FF6-857DCD1A5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8" t="8701" r="4574" b="7917"/>
          <a:stretch/>
        </p:blipFill>
        <p:spPr>
          <a:xfrm>
            <a:off x="1133476" y="1296924"/>
            <a:ext cx="7320600" cy="3596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829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AWESOME </a:t>
            </a:r>
            <a:r>
              <a:rPr lang="en" sz="7200" dirty="0">
                <a:solidFill>
                  <a:schemeClr val="lt2"/>
                </a:solidFill>
              </a:rPr>
              <a:t>WORDS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dirty="0"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198925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e-DE" sz="1200" dirty="0"/>
              <a:t>Einführung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200" dirty="0"/>
              <a:t>Hardware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dsPIC33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Sensor DHT22</a:t>
            </a:r>
          </a:p>
          <a:p>
            <a:pPr lvl="1" indent="-30480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dirty="0"/>
              <a:t>OLED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1200" dirty="0"/>
              <a:t>Aufbau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1200" dirty="0"/>
              <a:t>Code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de-DE" sz="1200" dirty="0"/>
              <a:t>Erkenntnisse</a:t>
            </a:r>
          </a:p>
          <a:p>
            <a:pPr indent="-304800">
              <a:lnSpc>
                <a:spcPct val="100000"/>
              </a:lnSpc>
              <a:buClr>
                <a:schemeClr val="bg1"/>
              </a:buClr>
              <a:buSzPts val="1200"/>
              <a:buFont typeface="+mj-lt"/>
              <a:buAutoNum type="arabicPeriod"/>
            </a:pPr>
            <a:r>
              <a:rPr lang="en-US" sz="1200" dirty="0"/>
              <a:t>Quelle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086959" y="1214700"/>
            <a:ext cx="5336628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Einführung</a:t>
            </a:r>
            <a:r>
              <a:rPr lang="en" dirty="0">
                <a:solidFill>
                  <a:schemeClr val="lt2"/>
                </a:solidFill>
              </a:rPr>
              <a:t>!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Ziel: Messen Temperatur / Luftfeuchtigkeit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Ausgabe: Ampel, OLED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Veränderung: UART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dsPIC33</a:t>
            </a:r>
            <a:endParaRPr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EC6ECB24-D373-D9CA-F66F-138FDB6B9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5" y="1017726"/>
            <a:ext cx="3532447" cy="159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Sensor DHT22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713225" y="1402537"/>
            <a:ext cx="784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Hersteller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Aosong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Electronics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Eigenschaften: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Messgenauigkeit</a:t>
            </a:r>
          </a:p>
          <a:p>
            <a:pPr lvl="2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  2-5%</a:t>
            </a:r>
          </a:p>
          <a:p>
            <a:pPr lvl="2"/>
            <a:r>
              <a:rPr lang="de-DE" dirty="0">
                <a:solidFill>
                  <a:schemeClr val="bg1"/>
                </a:solidFill>
              </a:rPr>
              <a:t>Temperatur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+- 0,5°C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Temperaturbereich  -40 bis 80°C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Luftfeuchtigkeitsbereich 0-100%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Datenübertragung 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One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-Wire-Bus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 descr="Ein Bild, das Text, Fern, Controller, Spiel enthält.&#10;&#10;Automatisch generierte Beschreibung">
            <a:extLst>
              <a:ext uri="{FF2B5EF4-FFF2-40B4-BE49-F238E27FC236}">
                <a16:creationId xmlns:a16="http://schemas.microsoft.com/office/drawing/2014/main" id="{52BCD6AA-44BE-137F-DE50-FE5BC904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86" y="1203157"/>
            <a:ext cx="3867182" cy="318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0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OLED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522F15-F398-44D5-DEDA-149B566B7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71" t="-1" b="39450"/>
          <a:stretch/>
        </p:blipFill>
        <p:spPr>
          <a:xfrm>
            <a:off x="4571975" y="1637865"/>
            <a:ext cx="2083990" cy="3114460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CE6563A-05EC-7F58-3CCA-A0EAD79D6037}"/>
              </a:ext>
            </a:extLst>
          </p:cNvPr>
          <p:cNvSpPr/>
          <p:nvPr/>
        </p:nvSpPr>
        <p:spPr>
          <a:xfrm rot="10800000" flipV="1">
            <a:off x="2805074" y="1790417"/>
            <a:ext cx="2660697" cy="209313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Erdung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F2FE8D43-26F2-F9FB-8800-0E6E9F22632A}"/>
              </a:ext>
            </a:extLst>
          </p:cNvPr>
          <p:cNvSpPr/>
          <p:nvPr/>
        </p:nvSpPr>
        <p:spPr>
          <a:xfrm rot="10800000" flipV="1">
            <a:off x="2447567" y="1609484"/>
            <a:ext cx="2868096" cy="209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3,3V Stromversorgung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06F3DCF-01A0-945F-01F5-DE2DC6199787}"/>
              </a:ext>
            </a:extLst>
          </p:cNvPr>
          <p:cNvSpPr/>
          <p:nvPr/>
        </p:nvSpPr>
        <p:spPr>
          <a:xfrm rot="10800000" flipV="1">
            <a:off x="3265713" y="1971282"/>
            <a:ext cx="2414334" cy="2093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RB8 (Daten)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16E94808-4BFB-3F5E-4EF2-B0F566261DA7}"/>
              </a:ext>
            </a:extLst>
          </p:cNvPr>
          <p:cNvSpPr/>
          <p:nvPr/>
        </p:nvSpPr>
        <p:spPr>
          <a:xfrm rot="10800000" flipV="1">
            <a:off x="3877605" y="2165918"/>
            <a:ext cx="1925622" cy="2093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RB9 (Daten)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20A5B4-88BF-67E0-E130-C53004804EB6}"/>
              </a:ext>
            </a:extLst>
          </p:cNvPr>
          <p:cNvSpPr txBox="1"/>
          <p:nvPr/>
        </p:nvSpPr>
        <p:spPr>
          <a:xfrm>
            <a:off x="790462" y="2718041"/>
            <a:ext cx="3682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Eigenschaften: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Auflösung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128*64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Ansteuerung  I2C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Farben  Schwarz / Weiß „Monochrom“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4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</a:t>
            </a:r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684D820-4FBE-8024-752C-6EB18A314A28}"/>
              </a:ext>
            </a:extLst>
          </p:cNvPr>
          <p:cNvSpPr txBox="1"/>
          <p:nvPr/>
        </p:nvSpPr>
        <p:spPr>
          <a:xfrm>
            <a:off x="584341" y="1120654"/>
            <a:ext cx="784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Strukturierung der Daten:</a:t>
            </a:r>
          </a:p>
          <a:p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ampel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die Ampelsteuerung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config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Konfigurationseinstellungen  (Pragma, globale „Definitionen“, PLL)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dht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den DHT22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oled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das OLED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timer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die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(Start-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Timer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und weiter Verlauf)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uart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Initialisierung aller Funktionen für die Eingabe (UART)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„</a:t>
            </a:r>
            <a:r>
              <a:rPr lang="de-DE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Steht selbstständig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“ampel”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" name="Inhaltsplatzhalter 8">
            <a:extLst>
              <a:ext uri="{FF2B5EF4-FFF2-40B4-BE49-F238E27FC236}">
                <a16:creationId xmlns:a16="http://schemas.microsoft.com/office/drawing/2014/main" id="{7CE45E21-8C00-DCDC-2A00-74B71BC5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07" t="7589" r="23347" b="10145"/>
          <a:stretch/>
        </p:blipFill>
        <p:spPr>
          <a:xfrm>
            <a:off x="1101253" y="1377030"/>
            <a:ext cx="6941493" cy="3697890"/>
          </a:xfr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“config”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D56A25-BD06-59CA-00FE-660298D45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10">
            <a:extLst>
              <a:ext uri="{FF2B5EF4-FFF2-40B4-BE49-F238E27FC236}">
                <a16:creationId xmlns:a16="http://schemas.microsoft.com/office/drawing/2014/main" id="{584187EA-FB60-8130-216F-33D5D2690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0" t="19602" r="14758" b="17720"/>
          <a:stretch/>
        </p:blipFill>
        <p:spPr>
          <a:xfrm>
            <a:off x="92390" y="810235"/>
            <a:ext cx="1896430" cy="130379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8ED34DA3-2504-1BC5-E5BE-998D0D0738DF}"/>
              </a:ext>
            </a:extLst>
          </p:cNvPr>
          <p:cNvSpPr/>
          <p:nvPr/>
        </p:nvSpPr>
        <p:spPr>
          <a:xfrm flipH="1">
            <a:off x="1977270" y="122972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Bibliotheken</a:t>
            </a:r>
          </a:p>
        </p:txBody>
      </p:sp>
      <p:pic>
        <p:nvPicPr>
          <p:cNvPr id="7" name="Inhaltsplatzhalter 12">
            <a:extLst>
              <a:ext uri="{FF2B5EF4-FFF2-40B4-BE49-F238E27FC236}">
                <a16:creationId xmlns:a16="http://schemas.microsoft.com/office/drawing/2014/main" id="{A1CC85F8-E359-DD49-539C-5E1B1FED3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15514" r="6134" b="13856"/>
          <a:stretch/>
        </p:blipFill>
        <p:spPr>
          <a:xfrm>
            <a:off x="164175" y="2114031"/>
            <a:ext cx="7212572" cy="2219234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CCAEFB9-1E4B-752B-2B09-FB839B1D6E30}"/>
              </a:ext>
            </a:extLst>
          </p:cNvPr>
          <p:cNvSpPr/>
          <p:nvPr/>
        </p:nvSpPr>
        <p:spPr>
          <a:xfrm flipH="1">
            <a:off x="5581530" y="3767182"/>
            <a:ext cx="2526150" cy="52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Grundlegende Variablen</a:t>
            </a:r>
          </a:p>
        </p:txBody>
      </p:sp>
    </p:spTree>
    <p:extLst>
      <p:ext uri="{BB962C8B-B14F-4D97-AF65-F5344CB8AC3E}">
        <p14:creationId xmlns:p14="http://schemas.microsoft.com/office/powerpoint/2010/main" val="35035934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(16:9)</PresentationFormat>
  <Paragraphs>62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Play</vt:lpstr>
      <vt:lpstr>Arial</vt:lpstr>
      <vt:lpstr>Source Sans Pro</vt:lpstr>
      <vt:lpstr>Computer Science &amp; Mathematics Major For College: Computer Science &amp; Programming by Slidesgo</vt:lpstr>
      <vt:lpstr>DHT22 Temperatur und Luftfeuchtigkeit Sensor</vt:lpstr>
      <vt:lpstr>Gliederung</vt:lpstr>
      <vt:lpstr>Einführung!</vt:lpstr>
      <vt:lpstr>dsPIC33</vt:lpstr>
      <vt:lpstr>Sensor DHT22</vt:lpstr>
      <vt:lpstr>OLED</vt:lpstr>
      <vt:lpstr>Code</vt:lpstr>
      <vt:lpstr>“ampel”</vt:lpstr>
      <vt:lpstr>“config”</vt:lpstr>
      <vt:lpstr>“dht”</vt:lpstr>
      <vt:lpstr>“oled”</vt:lpstr>
      <vt:lpstr>“timer”</vt:lpstr>
      <vt:lpstr>“uart”</vt:lpstr>
      <vt:lpstr>“main”</vt:lpstr>
      <vt:lpstr>AWESOME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DHT22 Temperatur und Luftfeuchtigkeit Sensor</dc:title>
  <cp:lastModifiedBy>Felix Baumgart</cp:lastModifiedBy>
  <cp:revision>4</cp:revision>
  <dcterms:modified xsi:type="dcterms:W3CDTF">2023-01-21T16:33:41Z</dcterms:modified>
</cp:coreProperties>
</file>