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12" r:id="rId6"/>
    <p:sldId id="313" r:id="rId7"/>
    <p:sldId id="314" r:id="rId8"/>
    <p:sldId id="262" r:id="rId9"/>
    <p:sldId id="315" r:id="rId10"/>
    <p:sldId id="263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269" r:id="rId19"/>
  </p:sldIdLst>
  <p:sldSz cx="9144000" cy="5143500" type="screen16x9"/>
  <p:notesSz cx="6858000" cy="9144000"/>
  <p:embeddedFontLst>
    <p:embeddedFont>
      <p:font typeface="Play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46" y="123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</a:t>
            </a:r>
            <a:r>
              <a:rPr lang="de-DE" dirty="0" err="1"/>
              <a:t>Ratzlaff</a:t>
            </a:r>
            <a:endParaRPr lang="de-DE" dirty="0"/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2707924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3919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den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10188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</a:t>
            </a:r>
            <a:r>
              <a:rPr lang="de-DE" dirty="0" err="1">
                <a:solidFill>
                  <a:schemeClr val="tx1"/>
                </a:solidFill>
              </a:rPr>
              <a:t>sepaieren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CD47E0B1-8928-E272-1ADE-79F9BE5E3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6" t="13498" r="6403" b="12900"/>
          <a:stretch/>
        </p:blipFill>
        <p:spPr>
          <a:xfrm>
            <a:off x="0" y="1388154"/>
            <a:ext cx="9130228" cy="27672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50673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6">
            <a:extLst>
              <a:ext uri="{FF2B5EF4-FFF2-40B4-BE49-F238E27FC236}">
                <a16:creationId xmlns:a16="http://schemas.microsoft.com/office/drawing/2014/main" id="{20D43AEF-9F5A-7800-72D6-CE1C2D927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5" t="10433" r="5142" b="10144"/>
          <a:stretch/>
        </p:blipFill>
        <p:spPr>
          <a:xfrm>
            <a:off x="1247775" y="1359780"/>
            <a:ext cx="7096125" cy="334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6">
            <a:extLst>
              <a:ext uri="{FF2B5EF4-FFF2-40B4-BE49-F238E27FC236}">
                <a16:creationId xmlns:a16="http://schemas.microsoft.com/office/drawing/2014/main" id="{A102E152-ABB3-6FCA-4FF6-857DCD1A5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8" t="8701" r="4574" b="7917"/>
          <a:stretch/>
        </p:blipFill>
        <p:spPr>
          <a:xfrm>
            <a:off x="1133476" y="1296924"/>
            <a:ext cx="7320600" cy="3596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Skop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e-DE" sz="1200" dirty="0"/>
              <a:t>Einführung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Hardware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dsPIC33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Sensor DHT22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OLED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1200" dirty="0"/>
              <a:t>Aufbau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12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1200" dirty="0"/>
              <a:t>Tests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12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1200" dirty="0"/>
              <a:t>Quelle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  2-5%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7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790462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784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ampel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config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dht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oled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timer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die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uart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Steht selbstständig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nhaltsplatzhalter 8">
            <a:extLst>
              <a:ext uri="{FF2B5EF4-FFF2-40B4-BE49-F238E27FC236}">
                <a16:creationId xmlns:a16="http://schemas.microsoft.com/office/drawing/2014/main" id="{7CE45E21-8C00-DCDC-2A00-74B71BC5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07" t="7589" r="23347" b="10145"/>
          <a:stretch/>
        </p:blipFill>
        <p:spPr>
          <a:xfrm>
            <a:off x="1101253" y="1377030"/>
            <a:ext cx="6941493" cy="3697890"/>
          </a:xfr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1611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2272903" y="122972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1641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55815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Bildschirmpräsentation (16:9)</PresentationFormat>
  <Paragraphs>72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Play</vt:lpstr>
      <vt:lpstr>Arial</vt:lpstr>
      <vt:lpstr>Source Sans Pro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dsPIC33</vt:lpstr>
      <vt:lpstr>Sensor DHT22</vt:lpstr>
      <vt:lpstr>OLED</vt:lpstr>
      <vt:lpstr>Code</vt:lpstr>
      <vt:lpstr>“ampel”</vt:lpstr>
      <vt:lpstr>“config”</vt:lpstr>
      <vt:lpstr>“dht”</vt:lpstr>
      <vt:lpstr>“oled”</vt:lpstr>
      <vt:lpstr>“timer”</vt:lpstr>
      <vt:lpstr>“uart”</vt:lpstr>
      <vt:lpstr>“main”</vt:lpstr>
      <vt:lpstr>Tests</vt:lpstr>
      <vt:lpstr>Erkenntnis</vt:lpstr>
      <vt:lpstr>Quellen</vt:lpstr>
      <vt:lpstr>Thank you for your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6</cp:revision>
  <dcterms:modified xsi:type="dcterms:W3CDTF">2023-01-21T22:26:39Z</dcterms:modified>
</cp:coreProperties>
</file>